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bin" ContentType="application/vnd.openxmlformats-officedocument.oleObject"/>
  <Default Extension="emf" ContentType="image/emf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Masters/slideMaster2.xml" ContentType="application/vnd.openxmlformats-officedocument.presentationml.slideMaster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Masters/slideMaster3.xml" ContentType="application/vnd.openxmlformats-officedocument.presentationml.slideMaster+xml"/>
  <Override PartName="/ppt/theme/theme4.xml" ContentType="application/vnd.openxmlformats-officedocument.theme+xml"/>
  <Override PartName="/ppt/notesMasters/notesMaster1.xml" ContentType="application/vnd.openxmlformats-officedocument.presentationml.notesMaster+xml"/>
  <Override PartName="/ppt/theme/theme5.xml" ContentType="application/vnd.openxmlformats-officedocument.theme+xml"/>
  <Override PartName="/ppt/handoutMasters/handoutMaster1.xml" ContentType="application/vnd.openxmlformats-officedocument.presentationml.handoutMaster+xml"/>
  <Override PartName="/ppt/notesSlides/notesSlide1.xml" ContentType="application/vnd.openxmlformats-officedocument.presentationml.notesSlide+xml"/>
  <Override PartName="/ppt/slides/slide1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4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6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11.xml" ContentType="application/vnd.openxmlformats-officedocument.presentationml.slide+xml"/>
  <Override PartName="/ppt/notesSlides/notesSlide12.xml" ContentType="application/vnd.openxmlformats-officedocument.presentationml.notesSlide+xml"/>
  <Override PartName="/ppt/slides/slide12.xml" ContentType="application/vnd.openxmlformats-officedocument.presentationml.slide+xml"/>
  <Override PartName="/ppt/notesSlides/notesSlide13.xml" ContentType="application/vnd.openxmlformats-officedocument.presentationml.notesSlide+xml"/>
  <Override PartName="/ppt/slides/slide13.xml" ContentType="application/vnd.openxmlformats-officedocument.presentationml.slide+xml"/>
  <Override PartName="/ppt/notesSlides/notesSlide14.xml" ContentType="application/vnd.openxmlformats-officedocument.presentationml.notesSlide+xml"/>
  <Override PartName="/ppt/slides/slide14.xml" ContentType="application/vnd.openxmlformats-officedocument.presentationml.slide+xml"/>
  <Override PartName="/ppt/notesSlides/notesSlide15.xml" ContentType="application/vnd.openxmlformats-officedocument.presentationml.notesSlide+xml"/>
  <Override PartName="/ppt/slides/slide15.xml" ContentType="application/vnd.openxmlformats-officedocument.presentationml.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>
  <p:sldMasterIdLst>
    <p:sldMasterId id="2147483659" r:id="rId1"/>
    <p:sldMasterId id="2147483671" r:id="rId2"/>
    <p:sldMasterId id="2147483683" r:id="rId3"/>
  </p:sldMasterIdLst>
  <p:notesMasterIdLst>
    <p:notesMasterId r:id="rId4"/>
  </p:notesMasterIdLst>
  <p:handoutMasterIdLst>
    <p:handoutMasterId r:id="rId5"/>
  </p:handout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x="9906000" cy="6858000"/>
  <p:notesSz cx="6857895" cy="9143861"/>
  <p:kinsoku lang="zh-CN" invalStChars="!%),.:;?]}¨·ˇˉ་―‖’”…‰∶、。〃々〉》」』】〕〗！＂＇％），．：；？］｀｜｝～￠" invalEndChars="([{·‘“〈《「『【〔〖（．［｛￡￥"/>
  <p:defaultTextStyle>
    <a:defPPr>
      <a:defRPr lang="zh-CN"/>
    </a:defPPr>
    <a:lvl1pPr algn="ctr" defTabSz="914400" fontAlgn="base" hangingPunct="1">
      <a:spcBef>
        <a:spcPts val="0"/>
      </a:spcBef>
      <a:spcAft>
        <a:spcPts val="0"/>
      </a:spcAft>
      <a:buNone/>
      <a:defRPr sz="2000" b="1" kern="1200">
        <a:solidFill>
          <a:schemeClr val="tx1"/>
        </a:solidFill>
        <a:latin typeface="Times New Roman" pitchFamily="18" charset="0"/>
        <a:ea typeface="宋体" pitchFamily="2" charset="-122"/>
        <a:cs typeface="Times New Roman" pitchFamily="18" charset="0"/>
      </a:defRPr>
    </a:lvl1pPr>
    <a:lvl2pPr marL="457200" indent="0" algn="ctr" defTabSz="914400" fontAlgn="base" hangingPunct="1">
      <a:spcBef>
        <a:spcPts val="0"/>
      </a:spcBef>
      <a:spcAft>
        <a:spcPts val="0"/>
      </a:spcAft>
      <a:buNone/>
      <a:defRPr sz="2000" b="1" kern="1200">
        <a:solidFill>
          <a:schemeClr val="tx1"/>
        </a:solidFill>
        <a:latin typeface="Times New Roman" pitchFamily="18" charset="0"/>
        <a:ea typeface="宋体" pitchFamily="2" charset="-122"/>
        <a:cs typeface="Times New Roman" pitchFamily="18" charset="0"/>
      </a:defRPr>
    </a:lvl2pPr>
    <a:lvl3pPr marL="914400" indent="0" algn="ctr" defTabSz="914400" fontAlgn="base" hangingPunct="1">
      <a:spcBef>
        <a:spcPts val="0"/>
      </a:spcBef>
      <a:spcAft>
        <a:spcPts val="0"/>
      </a:spcAft>
      <a:buNone/>
      <a:defRPr sz="2000" b="1" kern="1200">
        <a:solidFill>
          <a:schemeClr val="tx1"/>
        </a:solidFill>
        <a:latin typeface="Times New Roman" pitchFamily="18" charset="0"/>
        <a:ea typeface="宋体" pitchFamily="2" charset="-122"/>
        <a:cs typeface="Times New Roman" pitchFamily="18" charset="0"/>
      </a:defRPr>
    </a:lvl3pPr>
    <a:lvl4pPr marL="1371600" indent="0" algn="ctr" defTabSz="914400" fontAlgn="base" hangingPunct="1">
      <a:spcBef>
        <a:spcPts val="0"/>
      </a:spcBef>
      <a:spcAft>
        <a:spcPts val="0"/>
      </a:spcAft>
      <a:buNone/>
      <a:defRPr sz="2000" b="1" kern="1200">
        <a:solidFill>
          <a:schemeClr val="tx1"/>
        </a:solidFill>
        <a:latin typeface="Times New Roman" pitchFamily="18" charset="0"/>
        <a:ea typeface="宋体" pitchFamily="2" charset="-122"/>
        <a:cs typeface="Times New Roman" pitchFamily="18" charset="0"/>
      </a:defRPr>
    </a:lvl4pPr>
    <a:lvl5pPr marL="1828800" indent="0" algn="ctr" defTabSz="914400" fontAlgn="base" hangingPunct="1">
      <a:spcBef>
        <a:spcPts val="0"/>
      </a:spcBef>
      <a:spcAft>
        <a:spcPts val="0"/>
      </a:spcAft>
      <a:buNone/>
      <a:defRPr sz="2000" b="1" kern="1200">
        <a:solidFill>
          <a:schemeClr val="tx1"/>
        </a:solidFill>
        <a:latin typeface="Times New Roman" pitchFamily="18" charset="0"/>
        <a:ea typeface="宋体" pitchFamily="2" charset="-122"/>
        <a:cs typeface="Times New Roman" pitchFamily="18" charset="0"/>
      </a:defRPr>
    </a:lvl5pPr>
    <a:lvl6pPr marL="2286000" indent="0" algn="l" defTabSz="914400" eaLnBrk="1" fontAlgn="auto" latinLnBrk="0" hangingPunct="1">
      <a:buNone/>
      <a:defRPr sz="2000" b="1" kern="1200">
        <a:solidFill>
          <a:schemeClr val="tx1"/>
        </a:solidFill>
        <a:latin typeface="Times New Roman" pitchFamily="18" charset="0"/>
        <a:ea typeface="宋体" pitchFamily="2" charset="-122"/>
        <a:cs typeface="Times New Roman" pitchFamily="18" charset="0"/>
      </a:defRPr>
    </a:lvl6pPr>
    <a:lvl7pPr marL="2743200" indent="0" algn="l" defTabSz="914400" eaLnBrk="1" fontAlgn="auto" latinLnBrk="0" hangingPunct="1">
      <a:buNone/>
      <a:defRPr sz="2000" b="1" kern="1200">
        <a:solidFill>
          <a:schemeClr val="tx1"/>
        </a:solidFill>
        <a:latin typeface="Times New Roman" pitchFamily="18" charset="0"/>
        <a:ea typeface="宋体" pitchFamily="2" charset="-122"/>
        <a:cs typeface="Times New Roman" pitchFamily="18" charset="0"/>
      </a:defRPr>
    </a:lvl7pPr>
    <a:lvl8pPr marL="3200400" indent="0" algn="l" defTabSz="914400" eaLnBrk="1" fontAlgn="auto" latinLnBrk="0" hangingPunct="1">
      <a:buNone/>
      <a:defRPr sz="2000" b="1" kern="1200">
        <a:solidFill>
          <a:schemeClr val="tx1"/>
        </a:solidFill>
        <a:latin typeface="Times New Roman" pitchFamily="18" charset="0"/>
        <a:ea typeface="宋体" pitchFamily="2" charset="-122"/>
        <a:cs typeface="Times New Roman" pitchFamily="18" charset="0"/>
      </a:defRPr>
    </a:lvl8pPr>
    <a:lvl9pPr marL="3200400" indent="0" algn="l" defTabSz="914400" eaLnBrk="1" fontAlgn="auto" latinLnBrk="0" hangingPunct="1">
      <a:buNone/>
      <a:defRPr sz="2000" b="1" kern="1200">
        <a:solidFill>
          <a:schemeClr val="tx1"/>
        </a:solidFill>
        <a:latin typeface="Times New Roman" pitchFamily="18" charset="0"/>
        <a:ea typeface="宋体" pitchFamily="2" charset="-122"/>
        <a:cs typeface="Times New Roman" pitchFamily="18" charset="0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>
  <p:showPr showNarration="1"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>
    <p:restoredLeft sz="14364" autoAdjust="0"/>
    <p:restoredTop sz="98874" autoAdjust="0"/>
  </p:normalViewPr>
  <p:slideViewPr>
    <p:cSldViewPr snapToGrid="0">
      <p:cViewPr>
        <p:scale>
          <a:sx n="88" d="100"/>
          <a:sy n="88" d="100"/>
        </p:scale>
        <p:origin x="0" y="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  <p:sldLst/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3" d="100"/>
          <a:sy n="93" d="100"/>
        </p:scale>
        <p:origin x="0" y="0"/>
      </p:cViewPr>
      <p:guideLst>
        <p:guide orient="horz" pos="3216"/>
        <p:guide pos="2232"/>
      </p:guideLst>
    </p:cSldViewPr>
  </p:notesViewPr>
  <p:gridSpacing cx="72009" cy="72009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theme" Target="theme/theme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"/>
          <p:cNvSpPr>
            <a:spLocks noGrp="1"/>
          </p:cNvSpPr>
          <p:nvPr>
            <p:ph type="hdr"/>
          </p:nvPr>
        </p:nvSpPr>
        <p:spPr>
          <a:xfrm rot="0">
            <a:off x="0" y="0"/>
            <a:ext cx="3075372" cy="512057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5375" tIns="47691" rIns="95375" bIns="47691" anchor="t" anchorCtr="0">
            <a:prstTxWarp prst="textNoShape"/>
          </a:bodyPr>
          <a:lstStyle/>
          <a:p>
            <a:pPr algn="l" defTabSz="948817"/>
            <a:endParaRPr lang="zh-CN" altLang="en-US" sz="1200" b="0">
              <a:latin typeface="Arial" pitchFamily="0" charset="0"/>
              <a:ea typeface="宋体" pitchFamily="2" charset="-122"/>
              <a:cs typeface="Calibri" pitchFamily="0" charset="0"/>
            </a:endParaRPr>
          </a:p>
        </p:txBody>
      </p:sp>
      <p:sp>
        <p:nvSpPr>
          <p:cNvPr id="22" name="文本框"/>
          <p:cNvSpPr>
            <a:spLocks noGrp="1"/>
          </p:cNvSpPr>
          <p:nvPr>
            <p:ph type="dt" idx="1"/>
          </p:nvPr>
        </p:nvSpPr>
        <p:spPr>
          <a:xfrm rot="0">
            <a:off x="4022276" y="0"/>
            <a:ext cx="3075372" cy="512057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5375" tIns="47691" rIns="95375" bIns="47691" anchor="t" anchorCtr="0">
            <a:prstTxWarp prst="textNoShape"/>
          </a:bodyPr>
          <a:lstStyle/>
          <a:p>
            <a:pPr algn="r" defTabSz="948817"/>
            <a:endParaRPr lang="zh-CN" altLang="en-US" sz="1200" b="0">
              <a:latin typeface="Arial" pitchFamily="0" charset="0"/>
              <a:ea typeface="宋体" pitchFamily="2" charset="-122"/>
              <a:cs typeface="Calibri" pitchFamily="0" charset="0"/>
            </a:endParaRPr>
          </a:p>
        </p:txBody>
      </p:sp>
      <p:sp>
        <p:nvSpPr>
          <p:cNvPr id="23" name="文本框"/>
          <p:cNvSpPr>
            <a:spLocks noGrp="1"/>
          </p:cNvSpPr>
          <p:nvPr>
            <p:ph type="ftr" idx="2"/>
          </p:nvPr>
        </p:nvSpPr>
        <p:spPr>
          <a:xfrm rot="0">
            <a:off x="0" y="9717648"/>
            <a:ext cx="3075372" cy="515329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5375" tIns="47691" rIns="95375" bIns="47691" anchor="b" anchorCtr="0">
            <a:prstTxWarp prst="textNoShape"/>
          </a:bodyPr>
          <a:lstStyle/>
          <a:p>
            <a:pPr algn="l" defTabSz="948817"/>
            <a:endParaRPr lang="zh-CN" altLang="en-US" sz="1200" b="0">
              <a:latin typeface="Arial" pitchFamily="0" charset="0"/>
              <a:ea typeface="宋体" pitchFamily="2" charset="-122"/>
              <a:cs typeface="Calibri" pitchFamily="0" charset="0"/>
            </a:endParaRPr>
          </a:p>
        </p:txBody>
      </p:sp>
      <p:sp>
        <p:nvSpPr>
          <p:cNvPr id="24" name="文本框"/>
          <p:cNvSpPr>
            <a:spLocks noGrp="1"/>
          </p:cNvSpPr>
          <p:nvPr>
            <p:ph type="sldNum" idx="3"/>
          </p:nvPr>
        </p:nvSpPr>
        <p:spPr>
          <a:xfrm rot="0">
            <a:off x="4022276" y="9717648"/>
            <a:ext cx="3075372" cy="515329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5375" tIns="47691" rIns="95375" bIns="47691" anchor="b" anchorCtr="0">
            <a:prstTxWarp prst="textNoShape"/>
          </a:bodyPr>
          <a:lstStyle/>
          <a:p>
            <a:pPr algn="r" defTabSz="948817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itchFamily="0" charset="0"/>
                <a:ea typeface="宋体" pitchFamily="2" charset="-122"/>
                <a:cs typeface="Calibri" pitchFamily="0" charset="0"/>
              </a:rPr>
              <a:t>&lt;#&gt;</a:t>
            </a:fld>
            <a:endParaRPr lang="zh-CN" altLang="en-US" sz="1200" b="0">
              <a:latin typeface="Arial" pitchFamily="0" charset="0"/>
              <a:ea typeface="宋体" pitchFamily="2" charset="-122"/>
              <a:cs typeface="Calibri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462002"/>
      </p:ext>
    </p:extLst>
  </p:cSld>
  <p:clrMap bg1="lt1" tx1="dk1" bg2="lt2" tx2="dk2" accent1="accent1" accent2="accent2" accent3="accent3" accent4="accent4" accent5="accent5" accent6="accent6" hlink="hlink" folHlink="folHlink"/>
  <p:hf sldNum="0" hdr="1" ftr="1" dt="1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"/>
          <p:cNvSpPr>
            <a:spLocks noGrp="1"/>
          </p:cNvSpPr>
          <p:nvPr>
            <p:ph type="sldNum" idx="5"/>
          </p:nvPr>
        </p:nvSpPr>
        <p:spPr>
          <a:xfrm rot="0">
            <a:off x="4022276" y="9717648"/>
            <a:ext cx="3075372" cy="515329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5375" tIns="47691" rIns="95375" bIns="47691" anchor="b" anchorCtr="0">
            <a:prstTxWarp prst="textNoShape"/>
          </a:bodyPr>
          <a:lstStyle/>
          <a:p>
            <a:pPr algn="r" defTabSz="948817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itchFamily="0" charset="0"/>
                <a:ea typeface="宋体" pitchFamily="2" charset="-122"/>
                <a:cs typeface="Calibri" pitchFamily="0" charset="0"/>
              </a:rPr>
              <a:t>&lt;#&gt;</a:t>
            </a:fld>
            <a:endParaRPr lang="zh-CN" altLang="en-US" sz="1200" b="0">
              <a:latin typeface="Arial" pitchFamily="0" charset="0"/>
              <a:ea typeface="宋体" pitchFamily="2" charset="-122"/>
              <a:cs typeface="Calibri" pitchFamily="0" charset="0"/>
            </a:endParaRPr>
          </a:p>
        </p:txBody>
      </p:sp>
      <p:sp>
        <p:nvSpPr>
          <p:cNvPr id="15" name="文本框"/>
          <p:cNvSpPr>
            <a:spLocks noGrp="1"/>
          </p:cNvSpPr>
          <p:nvPr>
            <p:ph type="hdr"/>
          </p:nvPr>
        </p:nvSpPr>
        <p:spPr>
          <a:xfrm rot="0">
            <a:off x="0" y="0"/>
            <a:ext cx="3075372" cy="512057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5375" tIns="47691" rIns="95375" bIns="47691" anchor="t" anchorCtr="0">
            <a:prstTxWarp prst="textNoShape"/>
          </a:bodyPr>
          <a:lstStyle/>
          <a:p>
            <a:pPr algn="l" defTabSz="948817"/>
            <a:endParaRPr lang="zh-CN" altLang="en-US" sz="1200" b="0">
              <a:latin typeface="Arial" pitchFamily="0" charset="0"/>
              <a:ea typeface="宋体" pitchFamily="2" charset="-122"/>
              <a:cs typeface="Calibri" pitchFamily="0" charset="0"/>
            </a:endParaRPr>
          </a:p>
        </p:txBody>
      </p:sp>
      <p:sp>
        <p:nvSpPr>
          <p:cNvPr id="16" name="文本框"/>
          <p:cNvSpPr>
            <a:spLocks noGrp="1"/>
          </p:cNvSpPr>
          <p:nvPr>
            <p:ph type="dt" idx="1"/>
          </p:nvPr>
        </p:nvSpPr>
        <p:spPr>
          <a:xfrm rot="0">
            <a:off x="4022276" y="0"/>
            <a:ext cx="3075372" cy="512057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5375" tIns="47691" rIns="95375" bIns="47691" anchor="t" anchorCtr="0">
            <a:prstTxWarp prst="textNoShape"/>
          </a:bodyPr>
          <a:lstStyle/>
          <a:p>
            <a:pPr algn="r" defTabSz="948817"/>
            <a:endParaRPr lang="zh-CN" altLang="en-US" sz="1200" b="0">
              <a:latin typeface="Arial" pitchFamily="0" charset="0"/>
              <a:ea typeface="宋体" pitchFamily="2" charset="-122"/>
              <a:cs typeface="Calibri" pitchFamily="0" charset="0"/>
            </a:endParaRPr>
          </a:p>
        </p:txBody>
      </p:sp>
      <p:sp>
        <p:nvSpPr>
          <p:cNvPr id="17" name="对象"/>
          <p:cNvSpPr>
            <a:spLocks noGrp="1" noChangeAspect="1"/>
          </p:cNvSpPr>
          <p:nvPr>
            <p:ph type="sldImg" idx="2"/>
          </p:nvPr>
        </p:nvSpPr>
        <p:spPr>
          <a:xfrm rot="0">
            <a:off x="777875" y="766763"/>
            <a:ext cx="5551487" cy="3843337"/>
          </a:xfrm>
          <a:prstGeom prst="rect"/>
          <a:noFill/>
          <a:ln w="9525" cmpd="sng" cap="flat">
            <a:solidFill>
              <a:srgbClr val="000000"/>
            </a:solidFill>
            <a:prstDash val="solid"/>
            <a:miter/>
          </a:ln>
        </p:spPr>
      </p:sp>
      <p:sp>
        <p:nvSpPr>
          <p:cNvPr id="18" name="文本框"/>
          <p:cNvSpPr>
            <a:spLocks noGrp="1"/>
          </p:cNvSpPr>
          <p:nvPr>
            <p:ph type="body" idx="3"/>
          </p:nvPr>
        </p:nvSpPr>
        <p:spPr>
          <a:xfrm rot="0">
            <a:off x="708940" y="4862096"/>
            <a:ext cx="5681423" cy="4605249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5375" tIns="47691" rIns="95375" bIns="47691" anchor="t" anchorCtr="0">
            <a:prstTxWarp prst="textNoShape"/>
          </a:bodyPr>
          <a:lstStyle/>
          <a:p>
            <a:r>
              <a:rPr lang="zh-CN" altLang="en-US"/>
              <a:t>单击此处编辑母版文本样式</a:t>
            </a:r>
            <a:endParaRPr lang="en-US" altLang="zh-CN"/>
          </a:p>
          <a:p>
            <a:pPr lvl="1"/>
            <a:r>
              <a:rPr lang="zh-CN" altLang="en-US"/>
              <a:t>第二级</a:t>
            </a:r>
            <a:endParaRPr lang="en-US" altLang="zh-CN"/>
          </a:p>
          <a:p>
            <a:pPr lvl="2"/>
            <a:r>
              <a:rPr lang="zh-CN" altLang="en-US"/>
              <a:t>第三级</a:t>
            </a:r>
            <a:endParaRPr lang="en-US" altLang="zh-CN"/>
          </a:p>
          <a:p>
            <a:pPr lvl="3"/>
            <a:r>
              <a:rPr lang="zh-CN" altLang="en-US"/>
              <a:t>第四级</a:t>
            </a:r>
            <a:endParaRPr lang="en-US" altLang="zh-CN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9" name="文本框"/>
          <p:cNvSpPr>
            <a:spLocks noGrp="1"/>
          </p:cNvSpPr>
          <p:nvPr>
            <p:ph type="ftr" idx="4"/>
          </p:nvPr>
        </p:nvSpPr>
        <p:spPr>
          <a:xfrm rot="0">
            <a:off x="0" y="9717648"/>
            <a:ext cx="3075372" cy="515329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5375" tIns="47691" rIns="95375" bIns="47691" anchor="b" anchorCtr="0">
            <a:prstTxWarp prst="textNoShape"/>
          </a:bodyPr>
          <a:lstStyle/>
          <a:p>
            <a:pPr algn="l" defTabSz="948817"/>
            <a:endParaRPr lang="zh-CN" altLang="en-US" sz="1200" b="0">
              <a:latin typeface="Arial" pitchFamily="0" charset="0"/>
              <a:ea typeface="宋体" pitchFamily="2" charset="-122"/>
              <a:cs typeface="Calibri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590360"/>
      </p:ext>
    </p:extLst>
  </p:cSld>
  <p:clrMap bg1="lt1" tx1="dk1" bg2="lt2" tx2="dk2" accent1="accent1" accent2="accent2" accent3="accent3" accent4="accent4" accent5="accent5" accent6="accent6" hlink="hlink" folHlink="folHlink"/>
  <p:hf sldNum="1" hdr="0" ftr="0" dt="0"/>
  <p:notesStyle>
    <a:lvl1pPr algn="l" defTabSz="914400" eaLnBrk="0" fontAlgn="base" hangingPunct="0">
      <a:spcBef>
        <a:spcPct val="30000"/>
      </a:spcBef>
      <a:spcAft>
        <a:spcPts val="0"/>
      </a:spcAft>
      <a:buNone/>
      <a:defRPr sz="1200" kern="1200">
        <a:solidFill>
          <a:schemeClr val="tx1"/>
        </a:solidFill>
        <a:latin typeface="Arial" pitchFamily="0" charset="0"/>
        <a:ea typeface="宋体" pitchFamily="2" charset="-122"/>
        <a:cs typeface="Calibri" pitchFamily="0" charset="0"/>
      </a:defRPr>
    </a:lvl1pPr>
    <a:lvl2pPr marL="457200" indent="0" algn="l" defTabSz="914400" eaLnBrk="0" fontAlgn="base" hangingPunct="0">
      <a:spcBef>
        <a:spcPct val="30000"/>
      </a:spcBef>
      <a:spcAft>
        <a:spcPts val="0"/>
      </a:spcAft>
      <a:buNone/>
      <a:defRPr sz="1200" kern="1200">
        <a:solidFill>
          <a:schemeClr val="tx1"/>
        </a:solidFill>
        <a:latin typeface="Arial" pitchFamily="0" charset="0"/>
        <a:ea typeface="宋体" pitchFamily="2" charset="-122"/>
        <a:cs typeface="Calibri" pitchFamily="0" charset="0"/>
      </a:defRPr>
    </a:lvl2pPr>
    <a:lvl3pPr marL="914400" indent="0" algn="l" defTabSz="914400" eaLnBrk="0" fontAlgn="base" hangingPunct="0">
      <a:spcBef>
        <a:spcPct val="30000"/>
      </a:spcBef>
      <a:spcAft>
        <a:spcPts val="0"/>
      </a:spcAft>
      <a:buNone/>
      <a:defRPr sz="1200" kern="1200">
        <a:solidFill>
          <a:schemeClr val="tx1"/>
        </a:solidFill>
        <a:latin typeface="Arial" pitchFamily="0" charset="0"/>
        <a:ea typeface="宋体" pitchFamily="2" charset="-122"/>
        <a:cs typeface="Calibri" pitchFamily="0" charset="0"/>
      </a:defRPr>
    </a:lvl3pPr>
    <a:lvl4pPr marL="1371600" indent="0" algn="l" defTabSz="914400" eaLnBrk="0" fontAlgn="base" hangingPunct="0">
      <a:spcBef>
        <a:spcPct val="30000"/>
      </a:spcBef>
      <a:spcAft>
        <a:spcPts val="0"/>
      </a:spcAft>
      <a:buNone/>
      <a:defRPr sz="1200" kern="1200">
        <a:solidFill>
          <a:schemeClr val="tx1"/>
        </a:solidFill>
        <a:latin typeface="Arial" pitchFamily="0" charset="0"/>
        <a:ea typeface="宋体" pitchFamily="2" charset="-122"/>
        <a:cs typeface="Calibri" pitchFamily="0" charset="0"/>
      </a:defRPr>
    </a:lvl4pPr>
    <a:lvl5pPr marL="1828800" indent="0" algn="l" defTabSz="914400" eaLnBrk="0" fontAlgn="base" hangingPunct="0">
      <a:spcBef>
        <a:spcPct val="30000"/>
      </a:spcBef>
      <a:spcAft>
        <a:spcPts val="0"/>
      </a:spcAft>
      <a:buNone/>
      <a:defRPr sz="1200" kern="1200">
        <a:solidFill>
          <a:schemeClr val="tx1"/>
        </a:solidFill>
        <a:latin typeface="Arial" pitchFamily="0" charset="0"/>
        <a:ea typeface="宋体" pitchFamily="2" charset="-122"/>
        <a:cs typeface="Calibri" pitchFamily="0" charset="0"/>
      </a:defRPr>
    </a:lvl5pPr>
    <a:lvl6pPr marL="2286000" indent="0" algn="l" defTabSz="914400" eaLnBrk="1" fontAlgn="auto" latinLnBrk="0" hangingPunct="1">
      <a:buNone/>
      <a:defRPr sz="1200" kern="1200">
        <a:solidFill>
          <a:schemeClr val="tx1"/>
        </a:solidFill>
        <a:latin typeface="Calibri" pitchFamily="0" charset="0"/>
        <a:ea typeface="宋体" pitchFamily="2" charset="-122"/>
        <a:cs typeface="Calibri" pitchFamily="0" charset="0"/>
      </a:defRPr>
    </a:lvl6pPr>
    <a:lvl7pPr marL="2743200" indent="0" algn="l" defTabSz="914400" eaLnBrk="1" fontAlgn="auto" latinLnBrk="0" hangingPunct="1">
      <a:buNone/>
      <a:defRPr sz="1200" kern="1200">
        <a:solidFill>
          <a:schemeClr val="tx1"/>
        </a:solidFill>
        <a:latin typeface="Calibri" pitchFamily="0" charset="0"/>
        <a:ea typeface="宋体" pitchFamily="2" charset="-122"/>
        <a:cs typeface="Calibri" pitchFamily="0" charset="0"/>
      </a:defRPr>
    </a:lvl7pPr>
    <a:lvl8pPr marL="3200400" indent="0" algn="l" defTabSz="914400" eaLnBrk="1" fontAlgn="auto" latinLnBrk="0" hangingPunct="1">
      <a:buNone/>
      <a:defRPr sz="1200" kern="1200">
        <a:solidFill>
          <a:schemeClr val="tx1"/>
        </a:solidFill>
        <a:latin typeface="Calibri" pitchFamily="0" charset="0"/>
        <a:ea typeface="宋体" pitchFamily="2" charset="-122"/>
        <a:cs typeface="Calibri" pitchFamily="0" charset="0"/>
      </a:defRPr>
    </a:lvl8pPr>
    <a:lvl9pPr marL="3200400" indent="0" algn="l" defTabSz="914400" eaLnBrk="1" fontAlgn="auto" latinLnBrk="0" hangingPunct="1">
      <a:buNone/>
      <a:defRPr sz="1200" kern="1200">
        <a:solidFill>
          <a:schemeClr val="tx1"/>
        </a:solidFill>
        <a:latin typeface="Calibri" pitchFamily="0" charset="0"/>
        <a:ea typeface="宋体" pitchFamily="2" charset="-122"/>
        <a:cs typeface="Calibri" pitchFamily="0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sldImg"/>
          </p:nvPr>
        </p:nvSpPr>
        <p:spPr/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0" name="文本框"/>
          <p:cNvSpPr>
            <a:spLocks noGrp="1"/>
          </p:cNvSpPr>
          <p:nvPr>
            <p:ph type="sldNum" idx="5"/>
          </p:nvPr>
        </p:nvSpPr>
        <p:spPr>
          <a:xfrm rot="0">
            <a:off x="4022276" y="9717648"/>
            <a:ext cx="3075372" cy="515329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5375" tIns="47691" rIns="95375" bIns="47691" anchor="b" anchorCtr="0">
            <a:prstTxWarp prst="textNoShape"/>
          </a:bodyPr>
          <a:lstStyle/>
          <a:p>
            <a:pPr algn="r" defTabSz="948817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itchFamily="0" charset="0"/>
                <a:ea typeface="宋体" pitchFamily="2" charset="-122"/>
                <a:cs typeface="Calibri" pitchFamily="0" charset="0"/>
              </a:rPr>
              <a:t>1</a:t>
            </a:fld>
            <a:endParaRPr lang="zh-CN" altLang="en-US" sz="1200" b="0">
              <a:latin typeface="Arial" pitchFamily="0" charset="0"/>
              <a:ea typeface="宋体" pitchFamily="2" charset="-122"/>
              <a:cs typeface="Calibri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147448"/>
      </p:ext>
    </p:extLst>
  </p:cSld>
  <p:clrMapOvr>
    <a:masterClrMapping/>
  </p:clrMapOvr>
</p:notes>
</file>

<file path=ppt/notesSlides/notesSlide10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sldImg"/>
          </p:nvPr>
        </p:nvSpPr>
        <p:spPr/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0" name="文本框"/>
          <p:cNvSpPr>
            <a:spLocks noGrp="1"/>
          </p:cNvSpPr>
          <p:nvPr>
            <p:ph type="sldNum" idx="5"/>
          </p:nvPr>
        </p:nvSpPr>
        <p:spPr>
          <a:xfrm rot="0">
            <a:off x="4022276" y="9717648"/>
            <a:ext cx="3075372" cy="515329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5375" tIns="47691" rIns="95375" bIns="47691" anchor="b" anchorCtr="0">
            <a:prstTxWarp prst="textNoShape"/>
          </a:bodyPr>
          <a:lstStyle/>
          <a:p>
            <a:pPr algn="r" defTabSz="948817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itchFamily="0" charset="0"/>
                <a:ea typeface="宋体" pitchFamily="2" charset="-122"/>
                <a:cs typeface="Calibri" pitchFamily="0" charset="0"/>
              </a:rPr>
              <a:t>10</a:t>
            </a:fld>
            <a:endParaRPr lang="zh-CN" altLang="en-US" sz="1200" b="0">
              <a:latin typeface="Arial" pitchFamily="0" charset="0"/>
              <a:ea typeface="宋体" pitchFamily="2" charset="-122"/>
              <a:cs typeface="Calibri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925793"/>
      </p:ext>
    </p:extLst>
  </p:cSld>
  <p:clrMapOvr>
    <a:masterClrMapping/>
  </p:clrMapOvr>
</p:notes>
</file>

<file path=ppt/notesSlides/notesSlide11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sldImg"/>
          </p:nvPr>
        </p:nvSpPr>
        <p:spPr/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0" name="文本框"/>
          <p:cNvSpPr>
            <a:spLocks noGrp="1"/>
          </p:cNvSpPr>
          <p:nvPr>
            <p:ph type="sldNum" idx="5"/>
          </p:nvPr>
        </p:nvSpPr>
        <p:spPr>
          <a:xfrm rot="0">
            <a:off x="4022276" y="9717648"/>
            <a:ext cx="3075372" cy="515329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5375" tIns="47691" rIns="95375" bIns="47691" anchor="b" anchorCtr="0">
            <a:prstTxWarp prst="textNoShape"/>
          </a:bodyPr>
          <a:lstStyle/>
          <a:p>
            <a:pPr algn="r" defTabSz="948817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itchFamily="0" charset="0"/>
                <a:ea typeface="宋体" pitchFamily="2" charset="-122"/>
                <a:cs typeface="Calibri" pitchFamily="0" charset="0"/>
              </a:rPr>
              <a:t>11</a:t>
            </a:fld>
            <a:endParaRPr lang="zh-CN" altLang="en-US" sz="1200" b="0">
              <a:latin typeface="Arial" pitchFamily="0" charset="0"/>
              <a:ea typeface="宋体" pitchFamily="2" charset="-122"/>
              <a:cs typeface="Calibri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930141"/>
      </p:ext>
    </p:extLst>
  </p:cSld>
  <p:clrMapOvr>
    <a:masterClrMapping/>
  </p:clrMapOvr>
</p:notes>
</file>

<file path=ppt/notesSlides/notesSlide12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sldImg"/>
          </p:nvPr>
        </p:nvSpPr>
        <p:spPr/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0" name="文本框"/>
          <p:cNvSpPr>
            <a:spLocks noGrp="1"/>
          </p:cNvSpPr>
          <p:nvPr>
            <p:ph type="sldNum" idx="5"/>
          </p:nvPr>
        </p:nvSpPr>
        <p:spPr>
          <a:xfrm rot="0">
            <a:off x="4022276" y="9717648"/>
            <a:ext cx="3075372" cy="515329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5375" tIns="47691" rIns="95375" bIns="47691" anchor="b" anchorCtr="0">
            <a:prstTxWarp prst="textNoShape"/>
          </a:bodyPr>
          <a:lstStyle/>
          <a:p>
            <a:pPr algn="r" defTabSz="948817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itchFamily="0" charset="0"/>
                <a:ea typeface="宋体" pitchFamily="2" charset="-122"/>
                <a:cs typeface="Calibri" pitchFamily="0" charset="0"/>
              </a:rPr>
              <a:t>12</a:t>
            </a:fld>
            <a:endParaRPr lang="zh-CN" altLang="en-US" sz="1200" b="0">
              <a:latin typeface="Arial" pitchFamily="0" charset="0"/>
              <a:ea typeface="宋体" pitchFamily="2" charset="-122"/>
              <a:cs typeface="Calibri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5656110"/>
      </p:ext>
    </p:extLst>
  </p:cSld>
  <p:clrMapOvr>
    <a:masterClrMapping/>
  </p:clrMapOvr>
</p:notes>
</file>

<file path=ppt/notesSlides/notesSlide13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sldImg"/>
          </p:nvPr>
        </p:nvSpPr>
        <p:spPr/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0" name="文本框"/>
          <p:cNvSpPr>
            <a:spLocks noGrp="1"/>
          </p:cNvSpPr>
          <p:nvPr>
            <p:ph type="sldNum" idx="5"/>
          </p:nvPr>
        </p:nvSpPr>
        <p:spPr>
          <a:xfrm rot="0">
            <a:off x="4022276" y="9717648"/>
            <a:ext cx="3075372" cy="515329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5375" tIns="47691" rIns="95375" bIns="47691" anchor="b" anchorCtr="0">
            <a:prstTxWarp prst="textNoShape"/>
          </a:bodyPr>
          <a:lstStyle/>
          <a:p>
            <a:pPr algn="r" defTabSz="948817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itchFamily="0" charset="0"/>
                <a:ea typeface="宋体" pitchFamily="2" charset="-122"/>
                <a:cs typeface="Calibri" pitchFamily="0" charset="0"/>
              </a:rPr>
              <a:t>13</a:t>
            </a:fld>
            <a:endParaRPr lang="zh-CN" altLang="en-US" sz="1200" b="0">
              <a:latin typeface="Arial" pitchFamily="0" charset="0"/>
              <a:ea typeface="宋体" pitchFamily="2" charset="-122"/>
              <a:cs typeface="Calibri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913124"/>
      </p:ext>
    </p:extLst>
  </p:cSld>
  <p:clrMapOvr>
    <a:masterClrMapping/>
  </p:clrMapOvr>
</p:notes>
</file>

<file path=ppt/notesSlides/notesSlide14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sldImg"/>
          </p:nvPr>
        </p:nvSpPr>
        <p:spPr/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0" name="文本框"/>
          <p:cNvSpPr>
            <a:spLocks noGrp="1"/>
          </p:cNvSpPr>
          <p:nvPr>
            <p:ph type="sldNum" idx="5"/>
          </p:nvPr>
        </p:nvSpPr>
        <p:spPr>
          <a:xfrm rot="0">
            <a:off x="4022276" y="9717648"/>
            <a:ext cx="3075372" cy="515329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5375" tIns="47691" rIns="95375" bIns="47691" anchor="b" anchorCtr="0">
            <a:prstTxWarp prst="textNoShape"/>
          </a:bodyPr>
          <a:lstStyle/>
          <a:p>
            <a:pPr algn="r" defTabSz="948817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itchFamily="0" charset="0"/>
                <a:ea typeface="宋体" pitchFamily="2" charset="-122"/>
                <a:cs typeface="Calibri" pitchFamily="0" charset="0"/>
              </a:rPr>
              <a:t>14</a:t>
            </a:fld>
            <a:endParaRPr lang="zh-CN" altLang="en-US" sz="1200" b="0">
              <a:latin typeface="Arial" pitchFamily="0" charset="0"/>
              <a:ea typeface="宋体" pitchFamily="2" charset="-122"/>
              <a:cs typeface="Calibri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66833"/>
      </p:ext>
    </p:extLst>
  </p:cSld>
  <p:clrMapOvr>
    <a:masterClrMapping/>
  </p:clrMapOvr>
</p:notes>
</file>

<file path=ppt/notesSlides/notesSlide15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sldImg"/>
          </p:nvPr>
        </p:nvSpPr>
        <p:spPr/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0" name="文本框"/>
          <p:cNvSpPr>
            <a:spLocks noGrp="1"/>
          </p:cNvSpPr>
          <p:nvPr>
            <p:ph type="sldNum" idx="5"/>
          </p:nvPr>
        </p:nvSpPr>
        <p:spPr>
          <a:xfrm rot="0">
            <a:off x="4022276" y="9717648"/>
            <a:ext cx="3075372" cy="515329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5375" tIns="47691" rIns="95375" bIns="47691" anchor="b" anchorCtr="0">
            <a:prstTxWarp prst="textNoShape"/>
          </a:bodyPr>
          <a:lstStyle/>
          <a:p>
            <a:pPr algn="r" defTabSz="948817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itchFamily="0" charset="0"/>
                <a:ea typeface="宋体" pitchFamily="2" charset="-122"/>
                <a:cs typeface="Calibri" pitchFamily="0" charset="0"/>
              </a:rPr>
              <a:t>15</a:t>
            </a:fld>
            <a:endParaRPr lang="zh-CN" altLang="en-US" sz="1200" b="0">
              <a:latin typeface="Arial" pitchFamily="0" charset="0"/>
              <a:ea typeface="宋体" pitchFamily="2" charset="-122"/>
              <a:cs typeface="Calibri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33414"/>
      </p:ext>
    </p:extLst>
  </p:cSld>
  <p:clrMapOvr>
    <a:masterClrMapping/>
  </p:clrMapOvr>
</p:notes>
</file>

<file path=ppt/notesSlides/notesSlide2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sldImg"/>
          </p:nvPr>
        </p:nvSpPr>
        <p:spPr/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0" name="文本框"/>
          <p:cNvSpPr>
            <a:spLocks noGrp="1"/>
          </p:cNvSpPr>
          <p:nvPr>
            <p:ph type="sldNum" idx="5"/>
          </p:nvPr>
        </p:nvSpPr>
        <p:spPr>
          <a:xfrm rot="0">
            <a:off x="4022276" y="9717648"/>
            <a:ext cx="3075372" cy="515329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5375" tIns="47691" rIns="95375" bIns="47691" anchor="b" anchorCtr="0">
            <a:prstTxWarp prst="textNoShape"/>
          </a:bodyPr>
          <a:lstStyle/>
          <a:p>
            <a:pPr algn="r" defTabSz="948817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itchFamily="0" charset="0"/>
                <a:ea typeface="宋体" pitchFamily="2" charset="-122"/>
                <a:cs typeface="Calibri" pitchFamily="0" charset="0"/>
              </a:rPr>
              <a:t>2</a:t>
            </a:fld>
            <a:endParaRPr lang="zh-CN" altLang="en-US" sz="1200" b="0">
              <a:latin typeface="Arial" pitchFamily="0" charset="0"/>
              <a:ea typeface="宋体" pitchFamily="2" charset="-122"/>
              <a:cs typeface="Calibri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620069"/>
      </p:ext>
    </p:extLst>
  </p:cSld>
  <p:clrMapOvr>
    <a:masterClrMapping/>
  </p:clrMapOvr>
</p:notes>
</file>

<file path=ppt/notesSlides/notesSlide3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sldImg"/>
          </p:nvPr>
        </p:nvSpPr>
        <p:spPr/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0" name="文本框"/>
          <p:cNvSpPr>
            <a:spLocks noGrp="1"/>
          </p:cNvSpPr>
          <p:nvPr>
            <p:ph type="sldNum" idx="5"/>
          </p:nvPr>
        </p:nvSpPr>
        <p:spPr>
          <a:xfrm rot="0">
            <a:off x="4022276" y="9717648"/>
            <a:ext cx="3075372" cy="515329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5375" tIns="47691" rIns="95375" bIns="47691" anchor="b" anchorCtr="0">
            <a:prstTxWarp prst="textNoShape"/>
          </a:bodyPr>
          <a:lstStyle/>
          <a:p>
            <a:pPr algn="r" defTabSz="948817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itchFamily="0" charset="0"/>
                <a:ea typeface="宋体" pitchFamily="2" charset="-122"/>
                <a:cs typeface="Calibri" pitchFamily="0" charset="0"/>
              </a:rPr>
              <a:t>3</a:t>
            </a:fld>
            <a:endParaRPr lang="zh-CN" altLang="en-US" sz="1200" b="0">
              <a:latin typeface="Arial" pitchFamily="0" charset="0"/>
              <a:ea typeface="宋体" pitchFamily="2" charset="-122"/>
              <a:cs typeface="Calibri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854996"/>
      </p:ext>
    </p:extLst>
  </p:cSld>
  <p:clrMapOvr>
    <a:masterClrMapping/>
  </p:clrMapOvr>
</p:notes>
</file>

<file path=ppt/notesSlides/notesSlide4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sldImg"/>
          </p:nvPr>
        </p:nvSpPr>
        <p:spPr/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0" name="文本框"/>
          <p:cNvSpPr>
            <a:spLocks noGrp="1"/>
          </p:cNvSpPr>
          <p:nvPr>
            <p:ph type="sldNum" idx="5"/>
          </p:nvPr>
        </p:nvSpPr>
        <p:spPr>
          <a:xfrm rot="0">
            <a:off x="4022276" y="9717648"/>
            <a:ext cx="3075372" cy="515329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5375" tIns="47691" rIns="95375" bIns="47691" anchor="b" anchorCtr="0">
            <a:prstTxWarp prst="textNoShape"/>
          </a:bodyPr>
          <a:lstStyle/>
          <a:p>
            <a:pPr algn="r" defTabSz="948817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itchFamily="0" charset="0"/>
                <a:ea typeface="宋体" pitchFamily="2" charset="-122"/>
                <a:cs typeface="Calibri" pitchFamily="0" charset="0"/>
              </a:rPr>
              <a:t>4</a:t>
            </a:fld>
            <a:endParaRPr lang="zh-CN" altLang="en-US" sz="1200" b="0">
              <a:latin typeface="Arial" pitchFamily="0" charset="0"/>
              <a:ea typeface="宋体" pitchFamily="2" charset="-122"/>
              <a:cs typeface="Calibri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539672"/>
      </p:ext>
    </p:extLst>
  </p:cSld>
  <p:clrMapOvr>
    <a:masterClrMapping/>
  </p:clrMapOvr>
</p:notes>
</file>

<file path=ppt/notesSlides/notesSlide5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sldImg"/>
          </p:nvPr>
        </p:nvSpPr>
        <p:spPr/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0" name="文本框"/>
          <p:cNvSpPr>
            <a:spLocks noGrp="1"/>
          </p:cNvSpPr>
          <p:nvPr>
            <p:ph type="sldNum" idx="5"/>
          </p:nvPr>
        </p:nvSpPr>
        <p:spPr>
          <a:xfrm rot="0">
            <a:off x="4022276" y="9717648"/>
            <a:ext cx="3075372" cy="515329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5375" tIns="47691" rIns="95375" bIns="47691" anchor="b" anchorCtr="0">
            <a:prstTxWarp prst="textNoShape"/>
          </a:bodyPr>
          <a:lstStyle/>
          <a:p>
            <a:pPr algn="r" defTabSz="948817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itchFamily="0" charset="0"/>
                <a:ea typeface="宋体" pitchFamily="2" charset="-122"/>
                <a:cs typeface="Calibri" pitchFamily="0" charset="0"/>
              </a:rPr>
              <a:t>5</a:t>
            </a:fld>
            <a:endParaRPr lang="zh-CN" altLang="en-US" sz="1200" b="0">
              <a:latin typeface="Arial" pitchFamily="0" charset="0"/>
              <a:ea typeface="宋体" pitchFamily="2" charset="-122"/>
              <a:cs typeface="Calibri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913604"/>
      </p:ext>
    </p:extLst>
  </p:cSld>
  <p:clrMapOvr>
    <a:masterClrMapping/>
  </p:clrMapOvr>
</p:notes>
</file>

<file path=ppt/notesSlides/notesSlide6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sldImg"/>
          </p:nvPr>
        </p:nvSpPr>
        <p:spPr/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0" name="文本框"/>
          <p:cNvSpPr>
            <a:spLocks noGrp="1"/>
          </p:cNvSpPr>
          <p:nvPr>
            <p:ph type="sldNum" idx="5"/>
          </p:nvPr>
        </p:nvSpPr>
        <p:spPr>
          <a:xfrm rot="0">
            <a:off x="4022276" y="9717648"/>
            <a:ext cx="3075372" cy="515329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5375" tIns="47691" rIns="95375" bIns="47691" anchor="b" anchorCtr="0">
            <a:prstTxWarp prst="textNoShape"/>
          </a:bodyPr>
          <a:lstStyle/>
          <a:p>
            <a:pPr algn="r" defTabSz="948817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itchFamily="0" charset="0"/>
                <a:ea typeface="宋体" pitchFamily="2" charset="-122"/>
                <a:cs typeface="Calibri" pitchFamily="0" charset="0"/>
              </a:rPr>
              <a:t>6</a:t>
            </a:fld>
            <a:endParaRPr lang="zh-CN" altLang="en-US" sz="1200" b="0">
              <a:latin typeface="Arial" pitchFamily="0" charset="0"/>
              <a:ea typeface="宋体" pitchFamily="2" charset="-122"/>
              <a:cs typeface="Calibri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76207"/>
      </p:ext>
    </p:extLst>
  </p:cSld>
  <p:clrMapOvr>
    <a:masterClrMapping/>
  </p:clrMapOvr>
</p:notes>
</file>

<file path=ppt/notesSlides/notesSlide7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sldImg"/>
          </p:nvPr>
        </p:nvSpPr>
        <p:spPr/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0" name="文本框"/>
          <p:cNvSpPr>
            <a:spLocks noGrp="1"/>
          </p:cNvSpPr>
          <p:nvPr>
            <p:ph type="sldNum" idx="5"/>
          </p:nvPr>
        </p:nvSpPr>
        <p:spPr>
          <a:xfrm rot="0">
            <a:off x="4022276" y="9717648"/>
            <a:ext cx="3075372" cy="515329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5375" tIns="47691" rIns="95375" bIns="47691" anchor="b" anchorCtr="0">
            <a:prstTxWarp prst="textNoShape"/>
          </a:bodyPr>
          <a:lstStyle/>
          <a:p>
            <a:pPr algn="r" defTabSz="948817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itchFamily="0" charset="0"/>
                <a:ea typeface="宋体" pitchFamily="2" charset="-122"/>
                <a:cs typeface="Calibri" pitchFamily="0" charset="0"/>
              </a:rPr>
              <a:t>7</a:t>
            </a:fld>
            <a:endParaRPr lang="zh-CN" altLang="en-US" sz="1200" b="0">
              <a:latin typeface="Arial" pitchFamily="0" charset="0"/>
              <a:ea typeface="宋体" pitchFamily="2" charset="-122"/>
              <a:cs typeface="Calibri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45796"/>
      </p:ext>
    </p:extLst>
  </p:cSld>
  <p:clrMapOvr>
    <a:masterClrMapping/>
  </p:clrMapOvr>
</p:notes>
</file>

<file path=ppt/notesSlides/notesSlide8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sldImg"/>
          </p:nvPr>
        </p:nvSpPr>
        <p:spPr/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0" name="文本框"/>
          <p:cNvSpPr>
            <a:spLocks noGrp="1"/>
          </p:cNvSpPr>
          <p:nvPr>
            <p:ph type="sldNum" idx="5"/>
          </p:nvPr>
        </p:nvSpPr>
        <p:spPr>
          <a:xfrm rot="0">
            <a:off x="4022276" y="9717648"/>
            <a:ext cx="3075372" cy="515329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5375" tIns="47691" rIns="95375" bIns="47691" anchor="b" anchorCtr="0">
            <a:prstTxWarp prst="textNoShape"/>
          </a:bodyPr>
          <a:lstStyle/>
          <a:p>
            <a:pPr algn="r" defTabSz="948817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itchFamily="0" charset="0"/>
                <a:ea typeface="宋体" pitchFamily="2" charset="-122"/>
                <a:cs typeface="Calibri" pitchFamily="0" charset="0"/>
              </a:rPr>
              <a:t>8</a:t>
            </a:fld>
            <a:endParaRPr lang="zh-CN" altLang="en-US" sz="1200" b="0">
              <a:latin typeface="Arial" pitchFamily="0" charset="0"/>
              <a:ea typeface="宋体" pitchFamily="2" charset="-122"/>
              <a:cs typeface="Calibri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893892"/>
      </p:ext>
    </p:extLst>
  </p:cSld>
  <p:clrMapOvr>
    <a:masterClrMapping/>
  </p:clrMapOvr>
</p:notes>
</file>

<file path=ppt/notesSlides/notesSlide9.xml><?xml version="1.0" encoding="utf-8"?>
<p:notes xmlns:p="http://schemas.openxmlformats.org/presentationml/2006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sldImg"/>
          </p:nvPr>
        </p:nvSpPr>
        <p:spPr/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0" name="文本框"/>
          <p:cNvSpPr>
            <a:spLocks noGrp="1"/>
          </p:cNvSpPr>
          <p:nvPr>
            <p:ph type="sldNum" idx="5"/>
          </p:nvPr>
        </p:nvSpPr>
        <p:spPr>
          <a:xfrm rot="0">
            <a:off x="4022276" y="9717648"/>
            <a:ext cx="3075372" cy="515329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5375" tIns="47691" rIns="95375" bIns="47691" anchor="b" anchorCtr="0">
            <a:prstTxWarp prst="textNoShape"/>
          </a:bodyPr>
          <a:lstStyle/>
          <a:p>
            <a:pPr algn="r" defTabSz="948817"/>
            <a:fld id="{CAD2D6BD-DE1B-4B5F-8B41-2702339687B9}" type="slidenum">
              <a:rPr lang="en-US" altLang="zh-CN" sz="1200" b="0" i="0" u="none" strike="noStrike" kern="1200" cap="none" spc="0" baseline="0">
                <a:solidFill>
                  <a:schemeClr val="tx1"/>
                </a:solidFill>
                <a:latin typeface="Arial" pitchFamily="0" charset="0"/>
                <a:ea typeface="宋体" pitchFamily="2" charset="-122"/>
                <a:cs typeface="Calibri" pitchFamily="0" charset="0"/>
              </a:rPr>
              <a:t>9</a:t>
            </a:fld>
            <a:endParaRPr lang="zh-CN" altLang="en-US" sz="1200" b="0">
              <a:latin typeface="Arial" pitchFamily="0" charset="0"/>
              <a:ea typeface="宋体" pitchFamily="2" charset="-122"/>
              <a:cs typeface="Calibri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622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a="http://schemas.openxmlformats.org/drawingml/2006/main" xmlns:r="http://schemas.openxmlformats.org/officeDocument/2006/relationships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subTitle" idx="1"/>
          </p:nvPr>
        </p:nvSpPr>
        <p:spPr>
          <a:xfrm>
            <a:off x="1485900" y="3886199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1816026"/>
      </p:ext>
    </p:extLst>
  </p:cSld>
  <p:clrMapOvr>
    <a:masterClrMapping/>
  </p:clrMapOvr>
</p:sldLayout>
</file>

<file path=ppt/slideLayouts/slideLayout10.xml><?xml version="1.0" encoding="utf-8"?>
<p:sldLayout xmlns:p="http://schemas.openxmlformats.org/presentationml/2006/main" xmlns:a="http://schemas.openxmlformats.org/drawingml/2006/main" xmlns:r="http://schemas.openxmlformats.org/officeDocument/2006/relationships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596153"/>
      </p:ext>
    </p:extLst>
  </p:cSld>
  <p:clrMapOvr>
    <a:masterClrMapping/>
  </p:clrMapOvr>
</p:sldLayout>
</file>

<file path=ppt/slideLayouts/slideLayout11.xml><?xml version="1.0" encoding="utf-8"?>
<p:sldLayout xmlns:p="http://schemas.openxmlformats.org/presentationml/2006/main" xmlns:a="http://schemas.openxmlformats.org/drawingml/2006/main" xmlns:r="http://schemas.openxmlformats.org/officeDocument/2006/relationships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9930159"/>
      </p:ext>
    </p:extLst>
  </p:cSld>
  <p:clrMapOvr>
    <a:masterClrMapping/>
  </p:clrMapOvr>
</p:sldLayout>
</file>

<file path=ppt/slideLayouts/slideLayout12.xml><?xml version="1.0" encoding="utf-8"?>
<p:sldLayout xmlns:p="http://schemas.openxmlformats.org/presentationml/2006/main" xmlns:a="http://schemas.openxmlformats.org/drawingml/2006/main" xmlns:r="http://schemas.openxmlformats.org/officeDocument/2006/relationships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subTitle" idx="1"/>
          </p:nvPr>
        </p:nvSpPr>
        <p:spPr>
          <a:xfrm>
            <a:off x="1485900" y="3886199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5677930"/>
      </p:ext>
    </p:extLst>
  </p:cSld>
  <p:clrMapOvr>
    <a:masterClrMapping/>
  </p:clrMapOvr>
</p:sldLayout>
</file>

<file path=ppt/slideLayouts/slideLayout13.xml><?xml version="1.0" encoding="utf-8"?>
<p:sldLayout xmlns:p="http://schemas.openxmlformats.org/presentationml/2006/main" xmlns:a="http://schemas.openxmlformats.org/drawingml/2006/main" xmlns:r="http://schemas.openxmlformats.org/officeDocument/2006/relationships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65411"/>
      </p:ext>
    </p:extLst>
  </p:cSld>
  <p:clrMapOvr>
    <a:masterClrMapping/>
  </p:clrMapOvr>
</p:sldLayout>
</file>

<file path=ppt/slideLayouts/slideLayout14.xml><?xml version="1.0" encoding="utf-8"?>
<p:sldLayout xmlns:p="http://schemas.openxmlformats.org/presentationml/2006/main" xmlns:a="http://schemas.openxmlformats.org/drawingml/2006/main" xmlns:r="http://schemas.openxmlformats.org/officeDocument/2006/relationships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6662535"/>
      </p:ext>
    </p:extLst>
  </p:cSld>
  <p:clrMapOvr>
    <a:masterClrMapping/>
  </p:clrMapOvr>
</p:sldLayout>
</file>

<file path=ppt/slideLayouts/slideLayout15.xml><?xml version="1.0" encoding="utf-8"?>
<p:sldLayout xmlns:p="http://schemas.openxmlformats.org/presentationml/2006/main" xmlns:a="http://schemas.openxmlformats.org/drawingml/2006/main" xmlns:r="http://schemas.openxmlformats.org/officeDocument/2006/relationships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9809940"/>
      </p:ext>
    </p:extLst>
  </p:cSld>
  <p:clrMapOvr>
    <a:masterClrMapping/>
  </p:clrMapOvr>
</p:sldLayout>
</file>

<file path=ppt/slideLayouts/slideLayout16.xml><?xml version="1.0" encoding="utf-8"?>
<p:sldLayout xmlns:p="http://schemas.openxmlformats.org/presentationml/2006/main" xmlns:a="http://schemas.openxmlformats.org/drawingml/2006/main" xmlns:r="http://schemas.openxmlformats.org/officeDocument/2006/relationships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文本框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文本框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8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6493019"/>
      </p:ext>
    </p:extLst>
  </p:cSld>
  <p:clrMapOvr>
    <a:masterClrMapping/>
  </p:clrMapOvr>
</p:sldLayout>
</file>

<file path=ppt/slideLayouts/slideLayout18.xml><?xml version="1.0" encoding="utf-8"?>
<p:sldLayout xmlns:p="http://schemas.openxmlformats.org/presentationml/2006/main" xmlns:a="http://schemas.openxmlformats.org/drawingml/2006/main" xmlns:r="http://schemas.openxmlformats.org/officeDocument/2006/relationships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3603866"/>
      </p:ext>
    </p:extLst>
  </p:cSld>
  <p:clrMapOvr>
    <a:masterClrMapping/>
  </p:clrMapOvr>
</p:sldLayout>
</file>

<file path=ppt/slideLayouts/slideLayout19.xml><?xml version="1.0" encoding="utf-8"?>
<p:sldLayout xmlns:p="http://schemas.openxmlformats.org/presentationml/2006/main" xmlns:a="http://schemas.openxmlformats.org/drawingml/2006/main" xmlns:r="http://schemas.openxmlformats.org/officeDocument/2006/relationships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7393217"/>
      </p:ext>
    </p:extLst>
  </p:cSld>
  <p:clrMapOvr>
    <a:masterClrMapping/>
  </p:clrMapOvr>
</p:sldLayout>
</file>

<file path=ppt/slideLayouts/slideLayout2.xml><?xml version="1.0" encoding="utf-8"?>
<p:sldLayout xmlns:p="http://schemas.openxmlformats.org/presentationml/2006/main" xmlns:a="http://schemas.openxmlformats.org/drawingml/2006/main" xmlns:r="http://schemas.openxmlformats.org/officeDocument/2006/relationships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917568"/>
      </p:ext>
    </p:extLst>
  </p:cSld>
  <p:clrMapOvr>
    <a:masterClrMapping/>
  </p:clrMapOvr>
</p:sldLayout>
</file>

<file path=ppt/slideLayouts/slideLayout20.xml><?xml version="1.0" encoding="utf-8"?>
<p:sldLayout xmlns:p="http://schemas.openxmlformats.org/presentationml/2006/main" xmlns:a="http://schemas.openxmlformats.org/drawingml/2006/main" xmlns:r="http://schemas.openxmlformats.org/officeDocument/2006/relationships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5883094"/>
      </p:ext>
    </p:extLst>
  </p:cSld>
  <p:clrMapOvr>
    <a:masterClrMapping/>
  </p:clrMapOvr>
</p:sldLayout>
</file>

<file path=ppt/slideLayouts/slideLayout21.xml><?xml version="1.0" encoding="utf-8"?>
<p:sldLayout xmlns:p="http://schemas.openxmlformats.org/presentationml/2006/main" xmlns:a="http://schemas.openxmlformats.org/drawingml/2006/main" xmlns:r="http://schemas.openxmlformats.org/officeDocument/2006/relationships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7805614"/>
      </p:ext>
    </p:extLst>
  </p:cSld>
  <p:clrMapOvr>
    <a:masterClrMapping/>
  </p:clrMapOvr>
</p:sldLayout>
</file>

<file path=ppt/slideLayouts/slideLayout22.xml><?xml version="1.0" encoding="utf-8"?>
<p:sldLayout xmlns:p="http://schemas.openxmlformats.org/presentationml/2006/main" xmlns:a="http://schemas.openxmlformats.org/drawingml/2006/main" xmlns:r="http://schemas.openxmlformats.org/officeDocument/2006/relationships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1751606"/>
      </p:ext>
    </p:extLst>
  </p:cSld>
  <p:clrMapOvr>
    <a:masterClrMapping/>
  </p:clrMapOvr>
</p:sldLayout>
</file>

<file path=ppt/slideLayouts/slideLayout23.xml><?xml version="1.0" encoding="utf-8"?>
<p:sldLayout xmlns:p="http://schemas.openxmlformats.org/presentationml/2006/main" xmlns:a="http://schemas.openxmlformats.org/drawingml/2006/main" xmlns:r="http://schemas.openxmlformats.org/officeDocument/2006/relationships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subTitle" idx="1"/>
          </p:nvPr>
        </p:nvSpPr>
        <p:spPr>
          <a:xfrm>
            <a:off x="1485900" y="3886199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0557596"/>
      </p:ext>
    </p:extLst>
  </p:cSld>
  <p:clrMapOvr>
    <a:masterClrMapping/>
  </p:clrMapOvr>
</p:sldLayout>
</file>

<file path=ppt/slideLayouts/slideLayout24.xml><?xml version="1.0" encoding="utf-8"?>
<p:sldLayout xmlns:p="http://schemas.openxmlformats.org/presentationml/2006/main" xmlns:a="http://schemas.openxmlformats.org/drawingml/2006/main" xmlns:r="http://schemas.openxmlformats.org/officeDocument/2006/relationships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8748828"/>
      </p:ext>
    </p:extLst>
  </p:cSld>
  <p:clrMapOvr>
    <a:masterClrMapping/>
  </p:clrMapOvr>
</p:sldLayout>
</file>

<file path=ppt/slideLayouts/slideLayout25.xml><?xml version="1.0" encoding="utf-8"?>
<p:sldLayout xmlns:p="http://schemas.openxmlformats.org/presentationml/2006/main" xmlns:a="http://schemas.openxmlformats.org/drawingml/2006/main" xmlns:r="http://schemas.openxmlformats.org/officeDocument/2006/relationships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5991504"/>
      </p:ext>
    </p:extLst>
  </p:cSld>
  <p:clrMapOvr>
    <a:masterClrMapping/>
  </p:clrMapOvr>
</p:sldLayout>
</file>

<file path=ppt/slideLayouts/slideLayout26.xml><?xml version="1.0" encoding="utf-8"?>
<p:sldLayout xmlns:p="http://schemas.openxmlformats.org/presentationml/2006/main" xmlns:a="http://schemas.openxmlformats.org/drawingml/2006/main" xmlns:r="http://schemas.openxmlformats.org/officeDocument/2006/relationships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7154369"/>
      </p:ext>
    </p:extLst>
  </p:cSld>
  <p:clrMapOvr>
    <a:masterClrMapping/>
  </p:clrMapOvr>
</p:sldLayout>
</file>

<file path=ppt/slideLayouts/slideLayout27.xml><?xml version="1.0" encoding="utf-8"?>
<p:sldLayout xmlns:p="http://schemas.openxmlformats.org/presentationml/2006/main" xmlns:a="http://schemas.openxmlformats.org/drawingml/2006/main" xmlns:r="http://schemas.openxmlformats.org/officeDocument/2006/relationships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文本框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文本框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8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303250"/>
      </p:ext>
    </p:extLst>
  </p:cSld>
  <p:clrMapOvr>
    <a:masterClrMapping/>
  </p:clrMapOvr>
</p:sldLayout>
</file>

<file path=ppt/slideLayouts/slideLayout28.xml><?xml version="1.0" encoding="utf-8"?>
<p:sldLayout xmlns:p="http://schemas.openxmlformats.org/presentationml/2006/main" xmlns:a="http://schemas.openxmlformats.org/drawingml/2006/main" xmlns:r="http://schemas.openxmlformats.org/officeDocument/2006/relationships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160553"/>
      </p:ext>
    </p:extLst>
  </p:cSld>
  <p:clrMapOvr>
    <a:masterClrMapping/>
  </p:clrMapOvr>
</p:sldLayout>
</file>

<file path=ppt/slideLayouts/slideLayout29.xml><?xml version="1.0" encoding="utf-8"?>
<p:sldLayout xmlns:p="http://schemas.openxmlformats.org/presentationml/2006/main" xmlns:a="http://schemas.openxmlformats.org/drawingml/2006/main" xmlns:r="http://schemas.openxmlformats.org/officeDocument/2006/relationships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4677323"/>
      </p:ext>
    </p:extLst>
  </p:cSld>
  <p:clrMapOvr>
    <a:masterClrMapping/>
  </p:clrMapOvr>
</p:sldLayout>
</file>

<file path=ppt/slideLayouts/slideLayout3.xml><?xml version="1.0" encoding="utf-8"?>
<p:sldLayout xmlns:p="http://schemas.openxmlformats.org/presentationml/2006/main" xmlns:a="http://schemas.openxmlformats.org/drawingml/2006/main" xmlns:r="http://schemas.openxmlformats.org/officeDocument/2006/relationships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561229"/>
      </p:ext>
    </p:extLst>
  </p:cSld>
  <p:clrMapOvr>
    <a:masterClrMapping/>
  </p:clrMapOvr>
</p:sldLayout>
</file>

<file path=ppt/slideLayouts/slideLayout30.xml><?xml version="1.0" encoding="utf-8"?>
<p:sldLayout xmlns:p="http://schemas.openxmlformats.org/presentationml/2006/main" xmlns:a="http://schemas.openxmlformats.org/drawingml/2006/main" xmlns:r="http://schemas.openxmlformats.org/officeDocument/2006/relationships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3644297"/>
      </p:ext>
    </p:extLst>
  </p:cSld>
  <p:clrMapOvr>
    <a:masterClrMapping/>
  </p:clrMapOvr>
</p:sldLayout>
</file>

<file path=ppt/slideLayouts/slideLayout31.xml><?xml version="1.0" encoding="utf-8"?>
<p:sldLayout xmlns:p="http://schemas.openxmlformats.org/presentationml/2006/main" xmlns:a="http://schemas.openxmlformats.org/drawingml/2006/main" xmlns:r="http://schemas.openxmlformats.org/officeDocument/2006/relationships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4288416"/>
      </p:ext>
    </p:extLst>
  </p:cSld>
  <p:clrMapOvr>
    <a:masterClrMapping/>
  </p:clrMapOvr>
</p:sldLayout>
</file>

<file path=ppt/slideLayouts/slideLayout33.xml><?xml version="1.0" encoding="utf-8"?>
<p:sldLayout xmlns:p="http://schemas.openxmlformats.org/presentationml/2006/main" xmlns:a="http://schemas.openxmlformats.org/drawingml/2006/main" xmlns:r="http://schemas.openxmlformats.org/officeDocument/2006/relationships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1709930"/>
      </p:ext>
    </p:extLst>
  </p:cSld>
  <p:clrMapOvr>
    <a:masterClrMapping/>
  </p:clrMapOvr>
</p:sldLayout>
</file>

<file path=ppt/slideLayouts/slideLayout4.xml><?xml version="1.0" encoding="utf-8"?>
<p:sldLayout xmlns:p="http://schemas.openxmlformats.org/presentationml/2006/main" xmlns:a="http://schemas.openxmlformats.org/drawingml/2006/main" xmlns:r="http://schemas.openxmlformats.org/officeDocument/2006/relationships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6127123"/>
      </p:ext>
    </p:extLst>
  </p:cSld>
  <p:clrMapOvr>
    <a:masterClrMapping/>
  </p:clrMapOvr>
</p:sldLayout>
</file>

<file path=ppt/slideLayouts/slideLayout5.xml><?xml version="1.0" encoding="utf-8"?>
<p:sldLayout xmlns:p="http://schemas.openxmlformats.org/presentationml/2006/main" xmlns:a="http://schemas.openxmlformats.org/drawingml/2006/main" xmlns:r="http://schemas.openxmlformats.org/officeDocument/2006/relationships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文本框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文本框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8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795532"/>
      </p:ext>
    </p:extLst>
  </p:cSld>
  <p:clrMapOvr>
    <a:masterClrMapping/>
  </p:clrMapOvr>
</p:sldLayout>
</file>

<file path=ppt/slideLayouts/slideLayout6.xml><?xml version="1.0" encoding="utf-8"?>
<p:sldLayout xmlns:p="http://schemas.openxmlformats.org/presentationml/2006/main" xmlns:a="http://schemas.openxmlformats.org/drawingml/2006/main" xmlns:r="http://schemas.openxmlformats.org/officeDocument/2006/relationships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8363973"/>
      </p:ext>
    </p:extLst>
  </p:cSld>
  <p:clrMapOvr>
    <a:masterClrMapping/>
  </p:clrMapOvr>
</p:sldLayout>
</file>

<file path=ppt/slideLayouts/slideLayout7.xml><?xml version="1.0" encoding="utf-8"?>
<p:sldLayout xmlns:p="http://schemas.openxmlformats.org/presentationml/2006/main" xmlns:a="http://schemas.openxmlformats.org/drawingml/2006/main" xmlns:r="http://schemas.openxmlformats.org/officeDocument/2006/relationships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89295"/>
      </p:ext>
    </p:extLst>
  </p:cSld>
  <p:clrMapOvr>
    <a:masterClrMapping/>
  </p:clrMapOvr>
</p:sldLayout>
</file>

<file path=ppt/slideLayouts/slideLayout8.xml><?xml version="1.0" encoding="utf-8"?>
<p:sldLayout xmlns:p="http://schemas.openxmlformats.org/presentationml/2006/main" xmlns:a="http://schemas.openxmlformats.org/drawingml/2006/main" xmlns:r="http://schemas.openxmlformats.org/officeDocument/2006/relationships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2982631"/>
      </p:ext>
    </p:extLst>
  </p:cSld>
  <p:clrMapOvr>
    <a:masterClrMapping/>
  </p:clrMapOvr>
</p:sldLayout>
</file>

<file path=ppt/slideLayouts/slideLayout9.xml><?xml version="1.0" encoding="utf-8"?>
<p:sldLayout xmlns:p="http://schemas.openxmlformats.org/presentationml/2006/main" xmlns:a="http://schemas.openxmlformats.org/drawingml/2006/main" xmlns:r="http://schemas.openxmlformats.org/officeDocument/2006/relationships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框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文本框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870-5082-4025-BC8A-5E070B8EB77D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文本框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文本框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0D155-3BB6-43CF-9AC4-BC63A66E74A9}" type="slidenum">
              <a:rPr lang="zh-CN" altLang="en-US" smtClean="0"/>
              <a:t/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3210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image" Target="../media/1.jpe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image" Target="../media/2.jpeg"/><Relationship Id="rId2" Type="http://schemas.openxmlformats.org/officeDocument/2006/relationships/image" Target="../media/3.jpeg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image" Target="../media/4.jpeg"/><Relationship Id="rId2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3.xml"/><Relationship Id="rId13" Type="http://schemas.openxmlformats.org/officeDocument/2006/relationships/theme" Target="../theme/theme3.xml"/></Relationships>
</file>

<file path=ppt/slideMasters/slideMaster1.xml><?xml version="1.0" encoding="utf-8"?>
<p:sldMaster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"/>
          <p:cNvSpPr>
            <a:spLocks noGrp="1"/>
          </p:cNvSpPr>
          <p:nvPr>
            <p:ph type="title"/>
          </p:nvPr>
        </p:nvSpPr>
        <p:spPr>
          <a:xfrm rot="0">
            <a:off x="1414463" y="177800"/>
            <a:ext cx="8004175" cy="569913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ctr" anchorCtr="0">
            <a:prstTxWarp prst="textNoShape"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框"/>
          <p:cNvSpPr>
            <a:spLocks noGrp="1"/>
          </p:cNvSpPr>
          <p:nvPr>
            <p:ph type="ftr" idx="3"/>
          </p:nvPr>
        </p:nvSpPr>
        <p:spPr>
          <a:xfrm rot="0">
            <a:off x="3384550" y="6289675"/>
            <a:ext cx="3136900" cy="4159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>
              <a:lnSpc>
                <a:spcPct val="100000"/>
              </a:lnSpc>
            </a:pPr>
            <a:fld id="{CAD2D6BD-DE1B-4B5F-8B41-2702339687B9}" type="slidenum">
              <a:rPr lang="en-US" altLang="zh-CN" sz="14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cs typeface="Arial" pitchFamily="0" charset="0"/>
              </a:rPr>
              <a:t>&lt;#&gt;</a:t>
            </a:fld>
            <a:endParaRPr lang="zh-CN" altLang="en-US" sz="1400" b="0">
              <a:solidFill>
                <a:schemeClr val="tx1"/>
              </a:solidFill>
              <a:latin typeface="Times New Roman" pitchFamily="18" charset="0"/>
              <a:ea typeface="宋体" pitchFamily="2" charset="-122"/>
              <a:cs typeface="Arial" pitchFamily="0" charset="0"/>
            </a:endParaRPr>
          </a:p>
        </p:txBody>
      </p:sp>
      <p:sp>
        <p:nvSpPr>
          <p:cNvPr id="4" name="矩形"/>
          <p:cNvSpPr>
            <a:spLocks/>
          </p:cNvSpPr>
          <p:nvPr/>
        </p:nvSpPr>
        <p:spPr>
          <a:xfrm rot="0">
            <a:off x="0" y="0"/>
            <a:ext cx="9906001" cy="6858000"/>
          </a:xfrm>
          <a:prstGeom prst="rect"/>
          <a:noFill/>
          <a:ln w="9525" cmpd="sng" cap="flat">
            <a:noFill/>
            <a:prstDash val="solid"/>
            <a:round/>
          </a:ln>
        </p:spPr>
      </p:sp>
      <p:grpSp>
        <p:nvGrpSpPr>
          <p:cNvPr id="12" name="组合"/>
          <p:cNvGrpSpPr>
            <a:grpSpLocks/>
          </p:cNvGrpSpPr>
          <p:nvPr/>
        </p:nvGrpSpPr>
        <p:grpSpPr>
          <a:xfrm>
            <a:off x="26988" y="73025"/>
            <a:ext cx="9529761" cy="877888"/>
            <a:chOff x="26988" y="73025"/>
            <a:chExt cx="9529761" cy="877888"/>
          </a:xfrm>
        </p:grpSpPr>
        <p:sp>
          <p:nvSpPr>
            <p:cNvPr id="5" name="矩形"/>
            <p:cNvSpPr>
              <a:spLocks/>
            </p:cNvSpPr>
            <p:nvPr/>
          </p:nvSpPr>
          <p:spPr>
            <a:xfrm rot="0">
              <a:off x="351563" y="163512"/>
              <a:ext cx="491297" cy="395287"/>
            </a:xfrm>
            <a:prstGeom prst="rect"/>
            <a:solidFill>
              <a:srgbClr val="FF9900"/>
            </a:solidFill>
            <a:ln w="9525" cmpd="sng" cap="flat">
              <a:noFill/>
              <a:prstDash val="solid"/>
              <a:round/>
            </a:ln>
          </p:spPr>
        </p:sp>
        <p:sp>
          <p:nvSpPr>
            <p:cNvPr id="6" name="矩形"/>
            <p:cNvSpPr>
              <a:spLocks/>
            </p:cNvSpPr>
            <p:nvPr/>
          </p:nvSpPr>
          <p:spPr>
            <a:xfrm rot="0">
              <a:off x="777237" y="163512"/>
              <a:ext cx="367143" cy="395287"/>
            </a:xfrm>
            <a:prstGeom prst="rect"/>
            <a:gradFill rotWithShape="0">
              <a:gsLst>
                <a:gs pos="0">
                  <a:srgbClr val="FF9900">
                    <a:alpha val="100000"/>
                  </a:srgbClr>
                </a:gs>
                <a:gs pos="100000">
                  <a:srgbClr val="FFFFFF">
                    <a:alpha val="100000"/>
                  </a:srgbClr>
                </a:gs>
              </a:gsLst>
              <a:lin ang="0" scaled="1"/>
            </a:gradFill>
            <a:ln w="9525" cmpd="sng" cap="flat">
              <a:noFill/>
              <a:prstDash val="solid"/>
              <a:round/>
            </a:ln>
          </p:spPr>
        </p:sp>
        <p:sp>
          <p:nvSpPr>
            <p:cNvPr id="7" name="矩形"/>
            <p:cNvSpPr>
              <a:spLocks/>
            </p:cNvSpPr>
            <p:nvPr/>
          </p:nvSpPr>
          <p:spPr>
            <a:xfrm rot="0">
              <a:off x="489907" y="515937"/>
              <a:ext cx="470014" cy="395287"/>
            </a:xfrm>
            <a:prstGeom prst="rect"/>
            <a:solidFill>
              <a:srgbClr val="0000FF"/>
            </a:solidFill>
            <a:ln w="9525" cmpd="sng" cap="flat">
              <a:noFill/>
              <a:prstDash val="solid"/>
              <a:round/>
            </a:ln>
          </p:spPr>
        </p:sp>
        <p:sp>
          <p:nvSpPr>
            <p:cNvPr id="8" name="矩形"/>
            <p:cNvSpPr>
              <a:spLocks/>
            </p:cNvSpPr>
            <p:nvPr/>
          </p:nvSpPr>
          <p:spPr>
            <a:xfrm rot="0">
              <a:off x="901391" y="515937"/>
              <a:ext cx="411484" cy="395287"/>
            </a:xfrm>
            <a:prstGeom prst="rect"/>
            <a:gradFill rotWithShape="0">
              <a:gsLst>
                <a:gs pos="0">
                  <a:srgbClr val="0033CC">
                    <a:alpha val="100000"/>
                  </a:srgbClr>
                </a:gs>
                <a:gs pos="100000">
                  <a:srgbClr val="FFFFFF">
                    <a:alpha val="100000"/>
                  </a:srgbClr>
                </a:gs>
              </a:gsLst>
              <a:lin ang="0" scaled="1"/>
            </a:gradFill>
            <a:ln w="9525" cmpd="sng" cap="flat">
              <a:noFill/>
              <a:prstDash val="solid"/>
              <a:round/>
            </a:ln>
          </p:spPr>
        </p:sp>
        <p:sp>
          <p:nvSpPr>
            <p:cNvPr id="9" name="矩形"/>
            <p:cNvSpPr>
              <a:spLocks/>
            </p:cNvSpPr>
            <p:nvPr/>
          </p:nvSpPr>
          <p:spPr>
            <a:xfrm rot="0">
              <a:off x="26988" y="454025"/>
              <a:ext cx="624320" cy="352425"/>
            </a:xfrm>
            <a:prstGeom prst="rect"/>
            <a:gradFill rotWithShape="0">
              <a:gsLst>
                <a:gs pos="0">
                  <a:srgbClr val="FFFFFF">
                    <a:alpha val="100000"/>
                  </a:srgbClr>
                </a:gs>
                <a:gs pos="100000">
                  <a:srgbClr val="FF3399">
                    <a:alpha val="100000"/>
                  </a:srgbClr>
                </a:gs>
              </a:gsLst>
              <a:lin ang="18900000" scaled="1"/>
            </a:gradFill>
            <a:ln w="9525" cmpd="sng" cap="flat">
              <a:noFill/>
              <a:prstDash val="solid"/>
              <a:round/>
            </a:ln>
          </p:spPr>
        </p:sp>
        <p:sp>
          <p:nvSpPr>
            <p:cNvPr id="10" name="矩形"/>
            <p:cNvSpPr>
              <a:spLocks/>
            </p:cNvSpPr>
            <p:nvPr/>
          </p:nvSpPr>
          <p:spPr>
            <a:xfrm rot="0">
              <a:off x="734669" y="73025"/>
              <a:ext cx="35472" cy="877888"/>
            </a:xfrm>
            <a:prstGeom prst="rect"/>
            <a:gradFill rotWithShape="1">
              <a:gsLst>
                <a:gs pos="0">
                  <a:srgbClr val="6E6E69">
                    <a:alpha val="100000"/>
                  </a:srgbClr>
                </a:gs>
                <a:gs pos="100000">
                  <a:srgbClr val="EEECE1">
                    <a:alpha val="100000"/>
                  </a:srgbClr>
                </a:gs>
              </a:gsLst>
              <a:lin ang="0" scaled="1"/>
            </a:gradFill>
            <a:ln w="9525" cmpd="sng" cap="flat">
              <a:noFill/>
              <a:prstDash val="solid"/>
              <a:round/>
            </a:ln>
          </p:spPr>
        </p:sp>
        <p:sp>
          <p:nvSpPr>
            <p:cNvPr id="11" name="矩形"/>
            <p:cNvSpPr>
              <a:spLocks/>
            </p:cNvSpPr>
            <p:nvPr/>
          </p:nvSpPr>
          <p:spPr>
            <a:xfrm rot="0">
              <a:off x="379942" y="731837"/>
              <a:ext cx="9176807" cy="26987"/>
            </a:xfrm>
            <a:prstGeom prst="rect"/>
            <a:gradFill rotWithShape="0">
              <a:gsLst>
                <a:gs pos="0">
                  <a:srgbClr val="EEECE1">
                    <a:alpha val="100000"/>
                  </a:srgbClr>
                </a:gs>
                <a:gs pos="100000">
                  <a:srgbClr val="000000">
                    <a:alpha val="100000"/>
                  </a:srgbClr>
                </a:gs>
              </a:gsLst>
              <a:lin ang="0" scaled="1"/>
            </a:gradFill>
            <a:ln w="9525" cmpd="sng" cap="flat">
              <a:noFill/>
              <a:prstDash val="solid"/>
              <a:round/>
            </a:ln>
          </p:spPr>
        </p:sp>
      </p:grpSp>
      <p:sp>
        <p:nvSpPr>
          <p:cNvPr id="13" name="文本框"/>
          <p:cNvSpPr>
            <a:spLocks noGrp="1"/>
          </p:cNvSpPr>
          <p:nvPr>
            <p:ph type="body" idx="1"/>
          </p:nvPr>
        </p:nvSpPr>
        <p:spPr>
          <a:xfrm rot="0">
            <a:off x="495300" y="1087438"/>
            <a:ext cx="8915400" cy="50387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r>
              <a:rPr lang="zh-CN" altLang="en-US"/>
              <a:t>单击此处编辑母版文本样式</a:t>
            </a:r>
            <a:endParaRPr lang="en-US" altLang="zh-CN"/>
          </a:p>
          <a:p>
            <a:pPr lvl="1"/>
            <a:r>
              <a:rPr lang="zh-CN" altLang="en-US"/>
              <a:t>第二级</a:t>
            </a:r>
            <a:endParaRPr lang="en-US" altLang="zh-CN"/>
          </a:p>
          <a:p>
            <a:pPr lvl="2"/>
            <a:r>
              <a:rPr lang="zh-CN" altLang="en-US"/>
              <a:t>第三级</a:t>
            </a:r>
            <a:endParaRPr lang="en-US" altLang="zh-CN"/>
          </a:p>
          <a:p>
            <a:pPr lvl="3"/>
            <a:r>
              <a:rPr lang="zh-CN" altLang="en-US"/>
              <a:t>第四级</a:t>
            </a:r>
            <a:endParaRPr lang="en-US" altLang="zh-CN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pic>
        <p:nvPicPr>
          <p:cNvPr id="14" name="图片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0">
            <a:off x="7888288" y="6381750"/>
            <a:ext cx="1871662" cy="344488"/>
          </a:xfrm>
          <a:prstGeom prst="rect"/>
          <a:noFill/>
          <a:ln w="9525" cmpd="sng" cap="flat">
            <a:noFill/>
            <a:prstDash val="solid"/>
            <a:round/>
          </a:ln>
        </p:spPr>
      </p:pic>
    </p:spTree>
    <p:extLst>
      <p:ext uri="{BB962C8B-B14F-4D97-AF65-F5344CB8AC3E}">
        <p14:creationId xmlns:p14="http://schemas.microsoft.com/office/powerpoint/2010/main" val="1560213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sldNum="0" hdr="0" ftr="0" dt="0"/>
  <p:txStyles>
    <p:titleStyle>
      <a:lvl1pPr algn="l" defTabSz="914400" eaLnBrk="0" fontAlgn="base" hangingPunct="0">
        <a:spcBef>
          <a:spcPts val="0"/>
        </a:spcBef>
        <a:spcAft>
          <a:spcPts val="0"/>
        </a:spcAft>
        <a:buNone/>
        <a:defRPr sz="2800" b="1">
          <a:solidFill>
            <a:schemeClr val="tx1"/>
          </a:solidFill>
          <a:latin typeface="Arial" pitchFamily="0" charset="0"/>
          <a:ea typeface="黑体" pitchFamily="0" charset="0"/>
          <a:cs typeface="Arial" pitchFamily="0" charset="0"/>
        </a:defRPr>
      </a:lvl1pPr>
    </p:titleStyle>
    <p:bodyStyle>
      <a:lvl1pPr marL="342900" indent="-342900" algn="l" defTabSz="914400" eaLnBrk="0" fontAlgn="base" hangingPunct="0">
        <a:spcBef>
          <a:spcPct val="20000"/>
        </a:spcBef>
        <a:spcAft>
          <a:spcPts val="0"/>
        </a:spcAft>
        <a:buFont typeface="Wingdings" pitchFamily="2" charset="2"/>
        <a:buChar char="Ø"/>
        <a:defRPr sz="2000" b="1">
          <a:solidFill>
            <a:srgbClr val="0000FF"/>
          </a:solidFill>
          <a:latin typeface="Times New Roman" pitchFamily="18" charset="0"/>
          <a:ea typeface="楷体_GB2312" pitchFamily="0" charset="0"/>
          <a:cs typeface="Arial" pitchFamily="0" charset="0"/>
        </a:defRPr>
      </a:lvl1pPr>
      <a:lvl2pPr marL="742950" indent="-285750" algn="l" defTabSz="914400" eaLnBrk="0" fontAlgn="base" hangingPunct="0">
        <a:spcBef>
          <a:spcPct val="20000"/>
        </a:spcBef>
        <a:spcAft>
          <a:spcPts val="0"/>
        </a:spcAft>
        <a:buFont typeface="Wingdings" pitchFamily="2" charset="2"/>
        <a:buChar char="p"/>
        <a:defRPr sz="2000">
          <a:solidFill>
            <a:schemeClr val="tx1"/>
          </a:solidFill>
          <a:latin typeface="Times New Roman" pitchFamily="18" charset="0"/>
          <a:ea typeface="楷体_GB2312" pitchFamily="0" charset="0"/>
          <a:cs typeface="Arial" pitchFamily="0" charset="0"/>
        </a:defRPr>
      </a:lvl2pPr>
      <a:lvl3pPr marL="1143000" indent="-228600" algn="l" defTabSz="914400" eaLnBrk="0" fontAlgn="base" hangingPunct="0">
        <a:spcBef>
          <a:spcPct val="20000"/>
        </a:spcBef>
        <a:spcAft>
          <a:spcPts val="0"/>
        </a:spcAft>
        <a:buChar char="•"/>
        <a:defRPr sz="2000">
          <a:solidFill>
            <a:schemeClr val="tx1"/>
          </a:solidFill>
          <a:latin typeface="Times New Roman" pitchFamily="18" charset="0"/>
          <a:ea typeface="楷体_GB2312" pitchFamily="0" charset="0"/>
          <a:cs typeface="Arial" pitchFamily="0" charset="0"/>
        </a:defRPr>
      </a:lvl3pPr>
      <a:lvl4pPr marL="1600200" indent="-228600" algn="l" defTabSz="914400" eaLnBrk="0" fontAlgn="base" hangingPunct="0">
        <a:spcBef>
          <a:spcPct val="20000"/>
        </a:spcBef>
        <a:spcAft>
          <a:spcPts val="0"/>
        </a:spcAft>
        <a:buChar char="–"/>
        <a:defRPr sz="2000">
          <a:solidFill>
            <a:schemeClr val="tx1"/>
          </a:solidFill>
          <a:latin typeface="Times New Roman" pitchFamily="18" charset="0"/>
          <a:ea typeface="楷体_GB2312" pitchFamily="0" charset="0"/>
          <a:cs typeface="Arial" pitchFamily="0" charset="0"/>
        </a:defRPr>
      </a:lvl4pPr>
      <a:lvl5pPr marL="2057400" indent="-228600" algn="l" defTabSz="914400" eaLnBrk="0" fontAlgn="base" hangingPunct="0">
        <a:spcBef>
          <a:spcPct val="20000"/>
        </a:spcBef>
        <a:spcAft>
          <a:spcPts val="0"/>
        </a:spcAft>
        <a:buChar char="»"/>
        <a:defRPr sz="2000">
          <a:solidFill>
            <a:schemeClr val="tx1"/>
          </a:solidFill>
          <a:latin typeface="Times New Roman" pitchFamily="18" charset="0"/>
          <a:ea typeface="楷体_GB2312" pitchFamily="0" charset="0"/>
          <a:cs typeface="Arial" pitchFamily="0" charset="0"/>
        </a:defRPr>
      </a:lvl5pPr>
      <a:lvl6pPr marL="2514600" indent="-228600" algn="l" defTabSz="914400" fontAlgn="base" hangingPunct="1">
        <a:spcBef>
          <a:spcPct val="20000"/>
        </a:spcBef>
        <a:spcAft>
          <a:spcPts val="0"/>
        </a:spcAft>
        <a:buChar char="»"/>
        <a:defRPr sz="2000" b="1">
          <a:solidFill>
            <a:schemeClr val="tx1"/>
          </a:solidFill>
          <a:latin typeface="Arial" pitchFamily="0" charset="0"/>
          <a:ea typeface="楷体_GB2312" pitchFamily="0" charset="0"/>
          <a:cs typeface="Arial" pitchFamily="0" charset="0"/>
        </a:defRPr>
      </a:lvl6pPr>
      <a:lvl7pPr marL="2971800" indent="-228600" algn="l" defTabSz="914400" fontAlgn="base" hangingPunct="1">
        <a:spcBef>
          <a:spcPct val="20000"/>
        </a:spcBef>
        <a:spcAft>
          <a:spcPts val="0"/>
        </a:spcAft>
        <a:buChar char="»"/>
        <a:defRPr sz="2000" b="1">
          <a:solidFill>
            <a:schemeClr val="tx1"/>
          </a:solidFill>
          <a:latin typeface="Arial" pitchFamily="0" charset="0"/>
          <a:ea typeface="楷体_GB2312" pitchFamily="0" charset="0"/>
          <a:cs typeface="Arial" pitchFamily="0" charset="0"/>
        </a:defRPr>
      </a:lvl7pPr>
      <a:lvl8pPr marL="3429000" indent="-228600" algn="l" defTabSz="914400" fontAlgn="base" hangingPunct="1">
        <a:spcBef>
          <a:spcPct val="20000"/>
        </a:spcBef>
        <a:spcAft>
          <a:spcPts val="0"/>
        </a:spcAft>
        <a:buChar char="»"/>
        <a:defRPr sz="2000" b="1">
          <a:solidFill>
            <a:schemeClr val="tx1"/>
          </a:solidFill>
          <a:latin typeface="Arial" pitchFamily="0" charset="0"/>
          <a:ea typeface="楷体_GB2312" pitchFamily="0" charset="0"/>
          <a:cs typeface="Arial" pitchFamily="0" charset="0"/>
        </a:defRPr>
      </a:lvl8pPr>
      <a:lvl9pPr marL="3429000" indent="-228600" algn="l" defTabSz="914400" fontAlgn="base" hangingPunct="1">
        <a:spcBef>
          <a:spcPct val="20000"/>
        </a:spcBef>
        <a:spcAft>
          <a:spcPts val="0"/>
        </a:spcAft>
        <a:buChar char="»"/>
        <a:defRPr sz="2000" b="1">
          <a:solidFill>
            <a:schemeClr val="tx1"/>
          </a:solidFill>
          <a:latin typeface="Arial" pitchFamily="0" charset="0"/>
          <a:ea typeface="楷体_GB2312" pitchFamily="0" charset="0"/>
          <a:cs typeface="Arial" pitchFamily="0" charset="0"/>
        </a:defRPr>
      </a:lvl9pPr>
    </p:bodyStyle>
  </p:txStyles>
</p:sldMaster>
</file>

<file path=ppt/slideMasters/slideMaster2.xml><?xml version="1.0" encoding="utf-8"?>
<p:sldMaster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"/>
          <p:cNvSpPr>
            <a:spLocks/>
          </p:cNvSpPr>
          <p:nvPr/>
        </p:nvSpPr>
        <p:spPr>
          <a:xfrm rot="0">
            <a:off x="0" y="0"/>
            <a:ext cx="9906001" cy="6858000"/>
          </a:xfrm>
          <a:prstGeom prst="rect"/>
          <a:noFill/>
          <a:ln w="9525" cmpd="sng" cap="flat">
            <a:noFill/>
            <a:prstDash val="solid"/>
            <a:round/>
          </a:ln>
        </p:spPr>
      </p:sp>
      <p:sp>
        <p:nvSpPr>
          <p:cNvPr id="26" name="矩形"/>
          <p:cNvSpPr>
            <a:spLocks/>
          </p:cNvSpPr>
          <p:nvPr/>
        </p:nvSpPr>
        <p:spPr>
          <a:xfrm rot="0">
            <a:off x="0" y="1603375"/>
            <a:ext cx="9906001" cy="77787"/>
          </a:xfrm>
          <a:prstGeom prst="rect"/>
          <a:solidFill>
            <a:srgbClr val="000080"/>
          </a:solidFill>
          <a:ln w="9525" cmpd="sng" cap="flat">
            <a:noFill/>
            <a:prstDash val="solid"/>
            <a:round/>
          </a:ln>
        </p:spPr>
      </p:sp>
      <p:pic>
        <p:nvPicPr>
          <p:cNvPr id="27" name="图片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0">
            <a:off x="434975" y="585788"/>
            <a:ext cx="3325813" cy="611187"/>
          </a:xfrm>
          <a:prstGeom prst="rect"/>
          <a:noFill/>
          <a:ln w="9525" cmpd="sng" cap="flat">
            <a:noFill/>
            <a:prstDash val="solid"/>
            <a:round/>
          </a:ln>
        </p:spPr>
      </p:pic>
      <p:pic>
        <p:nvPicPr>
          <p:cNvPr id="28" name="图片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0">
            <a:off x="7888288" y="6381750"/>
            <a:ext cx="1871662" cy="344488"/>
          </a:xfrm>
          <a:prstGeom prst="rect"/>
          <a:noFill/>
          <a:ln w="9525" cmpd="sng" cap="flat">
            <a:noFill/>
            <a:prstDash val="solid"/>
            <a:round/>
          </a:ln>
        </p:spPr>
      </p:pic>
      <p:sp>
        <p:nvSpPr>
          <p:cNvPr id="29" name="文本框"/>
          <p:cNvSpPr>
            <a:spLocks noGrp="1"/>
          </p:cNvSpPr>
          <p:nvPr>
            <p:ph type="title"/>
          </p:nvPr>
        </p:nvSpPr>
        <p:spPr>
          <a:xfrm rot="0">
            <a:off x="742949" y="2130425"/>
            <a:ext cx="8420100" cy="1470024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ctr" anchorCtr="0">
            <a:prstTxWarp prst="textNoShape"/>
          </a:bodyPr>
          <a:lstStyle/>
          <a:p>
            <a:pPr algn="ctr"/>
            <a:r>
              <a:rPr lang="zh-CN" altLang="en-US" sz="3200"/>
              <a:t>单击此处编辑母版标题样式</a:t>
            </a:r>
            <a:endParaRPr lang="zh-CN" altLang="en-US" sz="3200"/>
          </a:p>
        </p:txBody>
      </p:sp>
      <p:sp>
        <p:nvSpPr>
          <p:cNvPr id="30" name="文本框"/>
          <p:cNvSpPr>
            <a:spLocks noGrp="1"/>
          </p:cNvSpPr>
          <p:nvPr>
            <p:ph type="body" idx="1"/>
          </p:nvPr>
        </p:nvSpPr>
        <p:spPr>
          <a:xfrm rot="0">
            <a:off x="1485899" y="4076700"/>
            <a:ext cx="6934200" cy="1562100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0" indent="0" algn="ctr">
              <a:buNone/>
            </a:pPr>
            <a:r>
              <a:rPr lang="zh-CN" altLang="en-US" sz="2400">
                <a:solidFill>
                  <a:schemeClr val="tx1"/>
                </a:solidFill>
              </a:rPr>
              <a:t>单击此处编辑母版副标题样式</a:t>
            </a:r>
            <a:endParaRPr lang="zh-CN" altLang="en-US" sz="2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280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</p:sldLayoutIdLst>
  <p:hf sldNum="0" hdr="0" ftr="0" dt="0"/>
  <p:txStyles>
    <p:titleStyle>
      <a:lvl1pPr algn="l" defTabSz="914400" eaLnBrk="0" fontAlgn="base" hangingPunct="0">
        <a:spcBef>
          <a:spcPts val="0"/>
        </a:spcBef>
        <a:spcAft>
          <a:spcPts val="0"/>
        </a:spcAft>
        <a:buNone/>
        <a:defRPr sz="2800" b="1">
          <a:solidFill>
            <a:schemeClr val="tx1"/>
          </a:solidFill>
          <a:latin typeface="Arial" pitchFamily="0" charset="0"/>
          <a:ea typeface="黑体" pitchFamily="0" charset="0"/>
          <a:cs typeface="Arial" pitchFamily="0" charset="0"/>
        </a:defRPr>
      </a:lvl1pPr>
    </p:titleStyle>
    <p:bodyStyle>
      <a:lvl1pPr marL="342900" indent="-342900" algn="l" defTabSz="914400" eaLnBrk="0" fontAlgn="base" hangingPunct="0">
        <a:spcBef>
          <a:spcPct val="20000"/>
        </a:spcBef>
        <a:spcAft>
          <a:spcPts val="0"/>
        </a:spcAft>
        <a:buFont typeface="Wingdings" pitchFamily="2" charset="2"/>
        <a:buChar char="Ø"/>
        <a:defRPr sz="2000" b="1">
          <a:solidFill>
            <a:srgbClr val="0000FF"/>
          </a:solidFill>
          <a:latin typeface="Times New Roman" pitchFamily="18" charset="0"/>
          <a:ea typeface="楷体_GB2312" pitchFamily="0" charset="0"/>
          <a:cs typeface="Arial" pitchFamily="0" charset="0"/>
        </a:defRPr>
      </a:lvl1pPr>
      <a:lvl2pPr marL="742950" indent="-285750" algn="l" defTabSz="914400" eaLnBrk="0" fontAlgn="base" hangingPunct="0">
        <a:spcBef>
          <a:spcPct val="20000"/>
        </a:spcBef>
        <a:spcAft>
          <a:spcPts val="0"/>
        </a:spcAft>
        <a:buFont typeface="Wingdings" pitchFamily="2" charset="2"/>
        <a:buChar char="p"/>
        <a:defRPr sz="2000">
          <a:solidFill>
            <a:schemeClr val="tx1"/>
          </a:solidFill>
          <a:latin typeface="Times New Roman" pitchFamily="18" charset="0"/>
          <a:ea typeface="楷体_GB2312" pitchFamily="0" charset="0"/>
          <a:cs typeface="Arial" pitchFamily="0" charset="0"/>
        </a:defRPr>
      </a:lvl2pPr>
      <a:lvl3pPr marL="1143000" indent="-228600" algn="l" defTabSz="914400" eaLnBrk="0" fontAlgn="base" hangingPunct="0">
        <a:spcBef>
          <a:spcPct val="20000"/>
        </a:spcBef>
        <a:spcAft>
          <a:spcPts val="0"/>
        </a:spcAft>
        <a:buChar char="•"/>
        <a:defRPr sz="2000">
          <a:solidFill>
            <a:schemeClr val="tx1"/>
          </a:solidFill>
          <a:latin typeface="Times New Roman" pitchFamily="18" charset="0"/>
          <a:ea typeface="楷体_GB2312" pitchFamily="0" charset="0"/>
          <a:cs typeface="Arial" pitchFamily="0" charset="0"/>
        </a:defRPr>
      </a:lvl3pPr>
      <a:lvl4pPr marL="1600200" indent="-228600" algn="l" defTabSz="914400" eaLnBrk="0" fontAlgn="base" hangingPunct="0">
        <a:spcBef>
          <a:spcPct val="20000"/>
        </a:spcBef>
        <a:spcAft>
          <a:spcPts val="0"/>
        </a:spcAft>
        <a:buChar char="–"/>
        <a:defRPr sz="2000">
          <a:solidFill>
            <a:schemeClr val="tx1"/>
          </a:solidFill>
          <a:latin typeface="Times New Roman" pitchFamily="18" charset="0"/>
          <a:ea typeface="楷体_GB2312" pitchFamily="0" charset="0"/>
          <a:cs typeface="Arial" pitchFamily="0" charset="0"/>
        </a:defRPr>
      </a:lvl4pPr>
      <a:lvl5pPr marL="2057400" indent="-228600" algn="l" defTabSz="914400" eaLnBrk="0" fontAlgn="base" hangingPunct="0">
        <a:spcBef>
          <a:spcPct val="20000"/>
        </a:spcBef>
        <a:spcAft>
          <a:spcPts val="0"/>
        </a:spcAft>
        <a:buChar char="»"/>
        <a:defRPr sz="2000">
          <a:solidFill>
            <a:schemeClr val="tx1"/>
          </a:solidFill>
          <a:latin typeface="Times New Roman" pitchFamily="18" charset="0"/>
          <a:ea typeface="楷体_GB2312" pitchFamily="0" charset="0"/>
          <a:cs typeface="Arial" pitchFamily="0" charset="0"/>
        </a:defRPr>
      </a:lvl5pPr>
      <a:lvl6pPr marL="2514600" indent="-228600" algn="l" defTabSz="914400" fontAlgn="base" hangingPunct="1">
        <a:spcBef>
          <a:spcPct val="20000"/>
        </a:spcBef>
        <a:spcAft>
          <a:spcPts val="0"/>
        </a:spcAft>
        <a:buChar char="»"/>
        <a:defRPr sz="2000" b="1">
          <a:solidFill>
            <a:schemeClr val="tx1"/>
          </a:solidFill>
          <a:latin typeface="Arial" pitchFamily="0" charset="0"/>
          <a:ea typeface="楷体_GB2312" pitchFamily="0" charset="0"/>
          <a:cs typeface="Arial" pitchFamily="0" charset="0"/>
        </a:defRPr>
      </a:lvl6pPr>
      <a:lvl7pPr marL="2971800" indent="-228600" algn="l" defTabSz="914400" fontAlgn="base" hangingPunct="1">
        <a:spcBef>
          <a:spcPct val="20000"/>
        </a:spcBef>
        <a:spcAft>
          <a:spcPts val="0"/>
        </a:spcAft>
        <a:buChar char="»"/>
        <a:defRPr sz="2000" b="1">
          <a:solidFill>
            <a:schemeClr val="tx1"/>
          </a:solidFill>
          <a:latin typeface="Arial" pitchFamily="0" charset="0"/>
          <a:ea typeface="楷体_GB2312" pitchFamily="0" charset="0"/>
          <a:cs typeface="Arial" pitchFamily="0" charset="0"/>
        </a:defRPr>
      </a:lvl7pPr>
      <a:lvl8pPr marL="3429000" indent="-228600" algn="l" defTabSz="914400" fontAlgn="base" hangingPunct="1">
        <a:spcBef>
          <a:spcPct val="20000"/>
        </a:spcBef>
        <a:spcAft>
          <a:spcPts val="0"/>
        </a:spcAft>
        <a:buChar char="»"/>
        <a:defRPr sz="2000" b="1">
          <a:solidFill>
            <a:schemeClr val="tx1"/>
          </a:solidFill>
          <a:latin typeface="Arial" pitchFamily="0" charset="0"/>
          <a:ea typeface="楷体_GB2312" pitchFamily="0" charset="0"/>
          <a:cs typeface="Arial" pitchFamily="0" charset="0"/>
        </a:defRPr>
      </a:lvl8pPr>
      <a:lvl9pPr marL="3429000" indent="-228600" algn="l" defTabSz="914400" fontAlgn="base" hangingPunct="1">
        <a:spcBef>
          <a:spcPct val="20000"/>
        </a:spcBef>
        <a:spcAft>
          <a:spcPts val="0"/>
        </a:spcAft>
        <a:buChar char="»"/>
        <a:defRPr sz="2000" b="1">
          <a:solidFill>
            <a:schemeClr val="tx1"/>
          </a:solidFill>
          <a:latin typeface="Arial" pitchFamily="0" charset="0"/>
          <a:ea typeface="楷体_GB2312" pitchFamily="0" charset="0"/>
          <a:cs typeface="Arial" pitchFamily="0" charset="0"/>
        </a:defRPr>
      </a:lvl9pPr>
    </p:bodyStyle>
  </p:txStyles>
</p:sldMaster>
</file>

<file path=ppt/slideMasters/slideMaster3.xml><?xml version="1.0" encoding="utf-8"?>
<p:sldMaster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矩形"/>
          <p:cNvSpPr>
            <a:spLocks/>
          </p:cNvSpPr>
          <p:nvPr/>
        </p:nvSpPr>
        <p:spPr>
          <a:xfrm rot="0">
            <a:off x="0" y="0"/>
            <a:ext cx="9906001" cy="6858000"/>
          </a:xfrm>
          <a:prstGeom prst="rect"/>
          <a:noFill/>
          <a:ln w="9525" cmpd="sng" cap="flat">
            <a:noFill/>
            <a:prstDash val="solid"/>
            <a:round/>
          </a:ln>
        </p:spPr>
      </p:sp>
      <p:grpSp>
        <p:nvGrpSpPr>
          <p:cNvPr id="44" name="组合"/>
          <p:cNvGrpSpPr>
            <a:grpSpLocks/>
          </p:cNvGrpSpPr>
          <p:nvPr/>
        </p:nvGrpSpPr>
        <p:grpSpPr>
          <a:xfrm>
            <a:off x="26988" y="73025"/>
            <a:ext cx="9529761" cy="877888"/>
            <a:chOff x="26988" y="73025"/>
            <a:chExt cx="9529761" cy="877888"/>
          </a:xfrm>
        </p:grpSpPr>
        <p:sp>
          <p:nvSpPr>
            <p:cNvPr id="37" name="矩形"/>
            <p:cNvSpPr>
              <a:spLocks/>
            </p:cNvSpPr>
            <p:nvPr/>
          </p:nvSpPr>
          <p:spPr>
            <a:xfrm rot="0">
              <a:off x="351563" y="163512"/>
              <a:ext cx="491297" cy="395287"/>
            </a:xfrm>
            <a:prstGeom prst="rect"/>
            <a:solidFill>
              <a:srgbClr val="FF9900"/>
            </a:solidFill>
            <a:ln w="9525" cmpd="sng" cap="flat">
              <a:noFill/>
              <a:prstDash val="solid"/>
              <a:round/>
            </a:ln>
          </p:spPr>
        </p:sp>
        <p:sp>
          <p:nvSpPr>
            <p:cNvPr id="38" name="矩形"/>
            <p:cNvSpPr>
              <a:spLocks/>
            </p:cNvSpPr>
            <p:nvPr/>
          </p:nvSpPr>
          <p:spPr>
            <a:xfrm rot="0">
              <a:off x="777237" y="163512"/>
              <a:ext cx="367143" cy="395287"/>
            </a:xfrm>
            <a:prstGeom prst="rect"/>
            <a:gradFill rotWithShape="0">
              <a:gsLst>
                <a:gs pos="0">
                  <a:srgbClr val="FF9900">
                    <a:alpha val="100000"/>
                  </a:srgbClr>
                </a:gs>
                <a:gs pos="100000">
                  <a:srgbClr val="FFFFFF">
                    <a:alpha val="100000"/>
                  </a:srgbClr>
                </a:gs>
              </a:gsLst>
              <a:lin ang="0" scaled="1"/>
            </a:gradFill>
            <a:ln w="9525" cmpd="sng" cap="flat">
              <a:noFill/>
              <a:prstDash val="solid"/>
              <a:round/>
            </a:ln>
          </p:spPr>
        </p:sp>
        <p:sp>
          <p:nvSpPr>
            <p:cNvPr id="39" name="矩形"/>
            <p:cNvSpPr>
              <a:spLocks/>
            </p:cNvSpPr>
            <p:nvPr/>
          </p:nvSpPr>
          <p:spPr>
            <a:xfrm rot="0">
              <a:off x="489907" y="515937"/>
              <a:ext cx="470014" cy="395287"/>
            </a:xfrm>
            <a:prstGeom prst="rect"/>
            <a:solidFill>
              <a:srgbClr val="0000FF"/>
            </a:solidFill>
            <a:ln w="9525" cmpd="sng" cap="flat">
              <a:noFill/>
              <a:prstDash val="solid"/>
              <a:round/>
            </a:ln>
          </p:spPr>
        </p:sp>
        <p:sp>
          <p:nvSpPr>
            <p:cNvPr id="40" name="矩形"/>
            <p:cNvSpPr>
              <a:spLocks/>
            </p:cNvSpPr>
            <p:nvPr/>
          </p:nvSpPr>
          <p:spPr>
            <a:xfrm rot="0">
              <a:off x="901391" y="515937"/>
              <a:ext cx="411484" cy="395287"/>
            </a:xfrm>
            <a:prstGeom prst="rect"/>
            <a:gradFill rotWithShape="0">
              <a:gsLst>
                <a:gs pos="0">
                  <a:srgbClr val="0033CC">
                    <a:alpha val="100000"/>
                  </a:srgbClr>
                </a:gs>
                <a:gs pos="100000">
                  <a:srgbClr val="FFFFFF">
                    <a:alpha val="100000"/>
                  </a:srgbClr>
                </a:gs>
              </a:gsLst>
              <a:lin ang="0" scaled="1"/>
            </a:gradFill>
            <a:ln w="9525" cmpd="sng" cap="flat">
              <a:noFill/>
              <a:prstDash val="solid"/>
              <a:round/>
            </a:ln>
          </p:spPr>
        </p:sp>
        <p:sp>
          <p:nvSpPr>
            <p:cNvPr id="41" name="矩形"/>
            <p:cNvSpPr>
              <a:spLocks/>
            </p:cNvSpPr>
            <p:nvPr/>
          </p:nvSpPr>
          <p:spPr>
            <a:xfrm rot="0">
              <a:off x="26988" y="454025"/>
              <a:ext cx="624320" cy="352425"/>
            </a:xfrm>
            <a:prstGeom prst="rect"/>
            <a:gradFill rotWithShape="0">
              <a:gsLst>
                <a:gs pos="0">
                  <a:srgbClr val="FFFFFF">
                    <a:alpha val="100000"/>
                  </a:srgbClr>
                </a:gs>
                <a:gs pos="100000">
                  <a:srgbClr val="FF3399">
                    <a:alpha val="100000"/>
                  </a:srgbClr>
                </a:gs>
              </a:gsLst>
              <a:lin ang="18900000" scaled="1"/>
            </a:gradFill>
            <a:ln w="9525" cmpd="sng" cap="flat">
              <a:noFill/>
              <a:prstDash val="solid"/>
              <a:round/>
            </a:ln>
          </p:spPr>
        </p:sp>
        <p:sp>
          <p:nvSpPr>
            <p:cNvPr id="42" name="矩形"/>
            <p:cNvSpPr>
              <a:spLocks/>
            </p:cNvSpPr>
            <p:nvPr/>
          </p:nvSpPr>
          <p:spPr>
            <a:xfrm rot="0">
              <a:off x="734669" y="73025"/>
              <a:ext cx="35472" cy="877888"/>
            </a:xfrm>
            <a:prstGeom prst="rect"/>
            <a:gradFill rotWithShape="1">
              <a:gsLst>
                <a:gs pos="0">
                  <a:srgbClr val="6E6E69">
                    <a:alpha val="100000"/>
                  </a:srgbClr>
                </a:gs>
                <a:gs pos="100000">
                  <a:srgbClr val="EEECE1">
                    <a:alpha val="100000"/>
                  </a:srgbClr>
                </a:gs>
              </a:gsLst>
              <a:lin ang="0" scaled="1"/>
            </a:gradFill>
            <a:ln w="9525" cmpd="sng" cap="flat">
              <a:noFill/>
              <a:prstDash val="solid"/>
              <a:round/>
            </a:ln>
          </p:spPr>
        </p:sp>
        <p:sp>
          <p:nvSpPr>
            <p:cNvPr id="43" name="矩形"/>
            <p:cNvSpPr>
              <a:spLocks/>
            </p:cNvSpPr>
            <p:nvPr/>
          </p:nvSpPr>
          <p:spPr>
            <a:xfrm rot="0">
              <a:off x="379942" y="731837"/>
              <a:ext cx="9176807" cy="26987"/>
            </a:xfrm>
            <a:prstGeom prst="rect"/>
            <a:gradFill rotWithShape="0">
              <a:gsLst>
                <a:gs pos="0">
                  <a:srgbClr val="EEECE1">
                    <a:alpha val="100000"/>
                  </a:srgbClr>
                </a:gs>
                <a:gs pos="100000">
                  <a:srgbClr val="000000">
                    <a:alpha val="100000"/>
                  </a:srgbClr>
                </a:gs>
              </a:gsLst>
              <a:lin ang="0" scaled="1"/>
            </a:gradFill>
            <a:ln w="9525" cmpd="sng" cap="flat">
              <a:noFill/>
              <a:prstDash val="solid"/>
              <a:round/>
            </a:ln>
          </p:spPr>
        </p:sp>
      </p:grpSp>
      <p:pic>
        <p:nvPicPr>
          <p:cNvPr id="36" name="图片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0">
            <a:off x="7888288" y="6381750"/>
            <a:ext cx="1871662" cy="344488"/>
          </a:xfrm>
          <a:prstGeom prst="rect"/>
          <a:noFill/>
          <a:ln w="9525" cmpd="sng" cap="flat">
            <a:noFill/>
            <a:prstDash val="solid"/>
            <a:round/>
          </a:ln>
        </p:spPr>
      </p:pic>
      <p:sp>
        <p:nvSpPr>
          <p:cNvPr id="33" name="文本框"/>
          <p:cNvSpPr>
            <a:spLocks noGrp="1"/>
          </p:cNvSpPr>
          <p:nvPr>
            <p:ph type="title"/>
          </p:nvPr>
        </p:nvSpPr>
        <p:spPr>
          <a:xfrm rot="0">
            <a:off x="1414463" y="177800"/>
            <a:ext cx="8004175" cy="569913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ctr" anchorCtr="0">
            <a:prstTxWarp prst="textNoShape"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4" name="文本框"/>
          <p:cNvSpPr>
            <a:spLocks noGrp="1"/>
          </p:cNvSpPr>
          <p:nvPr>
            <p:ph type="body" idx="1"/>
          </p:nvPr>
        </p:nvSpPr>
        <p:spPr>
          <a:xfrm rot="0">
            <a:off x="495300" y="1087438"/>
            <a:ext cx="8915400" cy="50387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r>
              <a:rPr lang="zh-CN" altLang="en-US"/>
              <a:t>单击此处编辑母版文本样式</a:t>
            </a:r>
            <a:endParaRPr lang="en-US" altLang="zh-CN"/>
          </a:p>
          <a:p>
            <a:pPr lvl="1"/>
            <a:r>
              <a:rPr lang="zh-CN" altLang="en-US"/>
              <a:t>第二级</a:t>
            </a:r>
            <a:endParaRPr lang="en-US" altLang="zh-CN"/>
          </a:p>
          <a:p>
            <a:pPr lvl="2"/>
            <a:r>
              <a:rPr lang="zh-CN" altLang="en-US"/>
              <a:t>第三级</a:t>
            </a:r>
            <a:endParaRPr lang="en-US" altLang="zh-CN"/>
          </a:p>
          <a:p>
            <a:pPr lvl="3"/>
            <a:r>
              <a:rPr lang="zh-CN" altLang="en-US"/>
              <a:t>第四级</a:t>
            </a:r>
            <a:endParaRPr lang="en-US" altLang="zh-CN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5" name="文本框"/>
          <p:cNvSpPr>
            <a:spLocks noGrp="1"/>
          </p:cNvSpPr>
          <p:nvPr>
            <p:ph type="ftr" idx="10"/>
          </p:nvPr>
        </p:nvSpPr>
        <p:spPr>
          <a:xfrm rot="0">
            <a:off x="3384550" y="6289675"/>
            <a:ext cx="3136900" cy="4159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>
              <a:lnSpc>
                <a:spcPct val="100000"/>
              </a:lnSpc>
            </a:pPr>
            <a:fld id="{CAD2D6BD-DE1B-4B5F-8B41-2702339687B9}" type="slidenum">
              <a:rPr lang="en-US" altLang="zh-CN" sz="14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cs typeface="Arial" pitchFamily="0" charset="0"/>
              </a:rPr>
              <a:t>&lt;#&gt;</a:t>
            </a:fld>
            <a:endParaRPr lang="zh-CN" altLang="en-US" sz="1400" b="0">
              <a:solidFill>
                <a:schemeClr val="tx1"/>
              </a:solidFill>
              <a:latin typeface="Times New Roman" pitchFamily="18" charset="0"/>
              <a:ea typeface="宋体" pitchFamily="2" charset="-122"/>
              <a:cs typeface="Arial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6247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sldNum="0" hdr="0" ftr="0" dt="0"/>
  <p:txStyles>
    <p:titleStyle>
      <a:lvl1pPr algn="l" defTabSz="914400" eaLnBrk="0" fontAlgn="base" hangingPunct="0">
        <a:spcBef>
          <a:spcPts val="0"/>
        </a:spcBef>
        <a:spcAft>
          <a:spcPts val="0"/>
        </a:spcAft>
        <a:buNone/>
        <a:defRPr sz="2800" b="1">
          <a:solidFill>
            <a:schemeClr val="tx1"/>
          </a:solidFill>
          <a:latin typeface="Arial" pitchFamily="0" charset="0"/>
          <a:ea typeface="黑体" pitchFamily="0" charset="0"/>
          <a:cs typeface="Arial" pitchFamily="0" charset="0"/>
        </a:defRPr>
      </a:lvl1pPr>
    </p:titleStyle>
    <p:bodyStyle>
      <a:lvl1pPr marL="342900" indent="-342900" algn="l" defTabSz="914400" eaLnBrk="0" fontAlgn="base" hangingPunct="0">
        <a:spcBef>
          <a:spcPct val="20000"/>
        </a:spcBef>
        <a:spcAft>
          <a:spcPts val="0"/>
        </a:spcAft>
        <a:buFont typeface="Wingdings" pitchFamily="2" charset="2"/>
        <a:buChar char="Ø"/>
        <a:defRPr sz="2000" b="1">
          <a:solidFill>
            <a:srgbClr val="0000FF"/>
          </a:solidFill>
          <a:latin typeface="Times New Roman" pitchFamily="18" charset="0"/>
          <a:ea typeface="楷体_GB2312" pitchFamily="0" charset="0"/>
          <a:cs typeface="Arial" pitchFamily="0" charset="0"/>
        </a:defRPr>
      </a:lvl1pPr>
      <a:lvl2pPr marL="742950" indent="-285750" algn="l" defTabSz="914400" eaLnBrk="0" fontAlgn="base" hangingPunct="0">
        <a:spcBef>
          <a:spcPct val="20000"/>
        </a:spcBef>
        <a:spcAft>
          <a:spcPts val="0"/>
        </a:spcAft>
        <a:buFont typeface="Wingdings" pitchFamily="2" charset="2"/>
        <a:buChar char="p"/>
        <a:defRPr sz="2000">
          <a:solidFill>
            <a:schemeClr val="tx1"/>
          </a:solidFill>
          <a:latin typeface="Times New Roman" pitchFamily="18" charset="0"/>
          <a:ea typeface="楷体_GB2312" pitchFamily="0" charset="0"/>
          <a:cs typeface="Arial" pitchFamily="0" charset="0"/>
        </a:defRPr>
      </a:lvl2pPr>
      <a:lvl3pPr marL="1143000" indent="-228600" algn="l" defTabSz="914400" eaLnBrk="0" fontAlgn="base" hangingPunct="0">
        <a:spcBef>
          <a:spcPct val="20000"/>
        </a:spcBef>
        <a:spcAft>
          <a:spcPts val="0"/>
        </a:spcAft>
        <a:buChar char="•"/>
        <a:defRPr sz="2000">
          <a:solidFill>
            <a:schemeClr val="tx1"/>
          </a:solidFill>
          <a:latin typeface="Times New Roman" pitchFamily="18" charset="0"/>
          <a:ea typeface="楷体_GB2312" pitchFamily="0" charset="0"/>
          <a:cs typeface="Arial" pitchFamily="0" charset="0"/>
        </a:defRPr>
      </a:lvl3pPr>
      <a:lvl4pPr marL="1600200" indent="-228600" algn="l" defTabSz="914400" eaLnBrk="0" fontAlgn="base" hangingPunct="0">
        <a:spcBef>
          <a:spcPct val="20000"/>
        </a:spcBef>
        <a:spcAft>
          <a:spcPts val="0"/>
        </a:spcAft>
        <a:buChar char="–"/>
        <a:defRPr sz="2000">
          <a:solidFill>
            <a:schemeClr val="tx1"/>
          </a:solidFill>
          <a:latin typeface="Times New Roman" pitchFamily="18" charset="0"/>
          <a:ea typeface="楷体_GB2312" pitchFamily="0" charset="0"/>
          <a:cs typeface="Arial" pitchFamily="0" charset="0"/>
        </a:defRPr>
      </a:lvl4pPr>
      <a:lvl5pPr marL="2057400" indent="-228600" algn="l" defTabSz="914400" eaLnBrk="0" fontAlgn="base" hangingPunct="0">
        <a:spcBef>
          <a:spcPct val="20000"/>
        </a:spcBef>
        <a:spcAft>
          <a:spcPts val="0"/>
        </a:spcAft>
        <a:buChar char="»"/>
        <a:defRPr sz="2000">
          <a:solidFill>
            <a:schemeClr val="tx1"/>
          </a:solidFill>
          <a:latin typeface="Times New Roman" pitchFamily="18" charset="0"/>
          <a:ea typeface="楷体_GB2312" pitchFamily="0" charset="0"/>
          <a:cs typeface="Arial" pitchFamily="0" charset="0"/>
        </a:defRPr>
      </a:lvl5pPr>
      <a:lvl6pPr marL="2514600" indent="-228600" algn="l" defTabSz="914400" fontAlgn="base" hangingPunct="1">
        <a:spcBef>
          <a:spcPct val="20000"/>
        </a:spcBef>
        <a:spcAft>
          <a:spcPts val="0"/>
        </a:spcAft>
        <a:buChar char="»"/>
        <a:defRPr sz="2000" b="1">
          <a:solidFill>
            <a:schemeClr val="tx1"/>
          </a:solidFill>
          <a:latin typeface="Arial" pitchFamily="0" charset="0"/>
          <a:ea typeface="楷体_GB2312" pitchFamily="0" charset="0"/>
          <a:cs typeface="Arial" pitchFamily="0" charset="0"/>
        </a:defRPr>
      </a:lvl6pPr>
      <a:lvl7pPr marL="2971800" indent="-228600" algn="l" defTabSz="914400" fontAlgn="base" hangingPunct="1">
        <a:spcBef>
          <a:spcPct val="20000"/>
        </a:spcBef>
        <a:spcAft>
          <a:spcPts val="0"/>
        </a:spcAft>
        <a:buChar char="»"/>
        <a:defRPr sz="2000" b="1">
          <a:solidFill>
            <a:schemeClr val="tx1"/>
          </a:solidFill>
          <a:latin typeface="Arial" pitchFamily="0" charset="0"/>
          <a:ea typeface="楷体_GB2312" pitchFamily="0" charset="0"/>
          <a:cs typeface="Arial" pitchFamily="0" charset="0"/>
        </a:defRPr>
      </a:lvl7pPr>
      <a:lvl8pPr marL="3429000" indent="-228600" algn="l" defTabSz="914400" fontAlgn="base" hangingPunct="1">
        <a:spcBef>
          <a:spcPct val="20000"/>
        </a:spcBef>
        <a:spcAft>
          <a:spcPts val="0"/>
        </a:spcAft>
        <a:buChar char="»"/>
        <a:defRPr sz="2000" b="1">
          <a:solidFill>
            <a:schemeClr val="tx1"/>
          </a:solidFill>
          <a:latin typeface="Arial" pitchFamily="0" charset="0"/>
          <a:ea typeface="楷体_GB2312" pitchFamily="0" charset="0"/>
          <a:cs typeface="Arial" pitchFamily="0" charset="0"/>
        </a:defRPr>
      </a:lvl8pPr>
      <a:lvl9pPr marL="3429000" indent="-228600" algn="l" defTabSz="914400" fontAlgn="base" hangingPunct="1">
        <a:spcBef>
          <a:spcPct val="20000"/>
        </a:spcBef>
        <a:spcAft>
          <a:spcPts val="0"/>
        </a:spcAft>
        <a:buChar char="»"/>
        <a:defRPr sz="2000" b="1">
          <a:solidFill>
            <a:schemeClr val="tx1"/>
          </a:solidFill>
          <a:latin typeface="Arial" pitchFamily="0" charset="0"/>
          <a:ea typeface="楷体_GB2312" pitchFamily="0" charset="0"/>
          <a:cs typeface="Arial" pitchFamily="0" charset="0"/>
        </a:defRPr>
      </a:lvl9pPr>
    </p:body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image" Target="../media/5.jpeg"/><Relationship Id="rId2" Type="http://schemas.openxmlformats.org/officeDocument/2006/relationships/slideLayout" Target="../slideLayouts/slideLayout29.xml"/><Relationship Id="rId3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Relationship Id="rId2" Type="http://schemas.openxmlformats.org/officeDocument/2006/relationships/image" Target="../media/6.emf"/><Relationship Id="rId3" Type="http://schemas.openxmlformats.org/officeDocument/2006/relationships/slideLayout" Target="../slideLayouts/slideLayout29.xml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Relationship Id="rId2" Type="http://schemas.openxmlformats.org/officeDocument/2006/relationships/image" Target="../media/7.emf"/><Relationship Id="rId3" Type="http://schemas.openxmlformats.org/officeDocument/2006/relationships/oleObject" Target="../embeddings/oleObject3.bin"/><Relationship Id="rId4" Type="http://schemas.openxmlformats.org/officeDocument/2006/relationships/image" Target="../media/8.emf"/><Relationship Id="rId5" Type="http://schemas.openxmlformats.org/officeDocument/2006/relationships/slideLayout" Target="../slideLayouts/slideLayout29.xml"/><Relationship Id="rId6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Relationship Id="rId2" Type="http://schemas.openxmlformats.org/officeDocument/2006/relationships/image" Target="../media/9.emf"/><Relationship Id="rId3" Type="http://schemas.openxmlformats.org/officeDocument/2006/relationships/slideLayout" Target="../slideLayouts/slideLayout29.xml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5.bin"/><Relationship Id="rId2" Type="http://schemas.openxmlformats.org/officeDocument/2006/relationships/image" Target="../media/10.emf"/><Relationship Id="rId3" Type="http://schemas.openxmlformats.org/officeDocument/2006/relationships/oleObject" Target="../embeddings/oleObject6.bin"/><Relationship Id="rId4" Type="http://schemas.openxmlformats.org/officeDocument/2006/relationships/image" Target="../media/11.emf"/><Relationship Id="rId5" Type="http://schemas.openxmlformats.org/officeDocument/2006/relationships/slideLayout" Target="../slideLayouts/slideLayout29.xml"/><Relationship Id="rId6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7.bin"/><Relationship Id="rId2" Type="http://schemas.openxmlformats.org/officeDocument/2006/relationships/image" Target="../media/12.emf"/><Relationship Id="rId3" Type="http://schemas.openxmlformats.org/officeDocument/2006/relationships/slideLayout" Target="../slideLayouts/slideLayout29.xml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9.xml"/></Relationships>
</file>

<file path=ppt/slides/slide1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"/>
          <p:cNvSpPr>
            <a:spLocks noGrp="1"/>
          </p:cNvSpPr>
          <p:nvPr>
            <p:ph type="ctrTitle"/>
          </p:nvPr>
        </p:nvSpPr>
        <p:spPr>
          <a:xfrm rot="0">
            <a:off x="742949" y="2130425"/>
            <a:ext cx="8420100" cy="1470024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ctr" anchorCtr="0">
            <a:prstTxWarp prst="textNoShape"/>
          </a:bodyPr>
          <a:lstStyle/>
          <a:p>
            <a:pPr marL="0" indent="0" algn="ctr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32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国</a:t>
            </a:r>
            <a:r>
              <a:rPr lang="zh-CN" altLang="en-US" sz="32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家开发银行助</a:t>
            </a:r>
            <a:r>
              <a:rPr lang="zh-CN" altLang="en-US" sz="32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学贷款专用</a:t>
            </a:r>
            <a:r>
              <a:rPr lang="en-US" altLang="zh-CN" sz="32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POS</a:t>
            </a:r>
            <a:r>
              <a:rPr lang="zh-CN" altLang="en-US" sz="32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机操作说明</a:t>
            </a:r>
            <a:endParaRPr lang="zh-CN" altLang="en-US" sz="3200" b="1" i="0" u="none" strike="noStrike" kern="0" cap="none" spc="0" baseline="0">
              <a:solidFill>
                <a:schemeClr val="tx1"/>
              </a:solidFill>
              <a:latin typeface="Arial" pitchFamily="0" charset="0"/>
              <a:ea typeface="黑体" pitchFamily="0" charset="0"/>
              <a:cs typeface="Times New Roman" pitchFamily="18" charset="0"/>
            </a:endParaRPr>
          </a:p>
        </p:txBody>
      </p:sp>
      <p:sp>
        <p:nvSpPr>
          <p:cNvPr id="32" name="文本框"/>
          <p:cNvSpPr>
            <a:spLocks noGrp="1"/>
          </p:cNvSpPr>
          <p:nvPr>
            <p:ph type="subTitle" idx="1"/>
          </p:nvPr>
        </p:nvSpPr>
        <p:spPr>
          <a:xfrm rot="0">
            <a:off x="1513114" y="3705224"/>
            <a:ext cx="7369628" cy="1562099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0" indent="0" algn="l" ea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zh-CN" altLang="en-US" sz="2000" b="1" i="0" u="none" strike="noStrike" kern="0" cap="none" spc="0" baseline="0">
                <a:solidFill>
                  <a:srgbClr val="0070C0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专用</a:t>
            </a:r>
            <a:r>
              <a:rPr lang="en-US" altLang="zh-CN" sz="2000" b="1" i="0" u="none" strike="noStrike" kern="0" cap="none" spc="0" baseline="0">
                <a:solidFill>
                  <a:srgbClr val="0070C0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POS</a:t>
            </a:r>
            <a:r>
              <a:rPr lang="zh-CN" altLang="en-US" sz="2000" b="1" i="0" u="none" strike="noStrike" kern="0" cap="none" spc="0" baseline="0">
                <a:solidFill>
                  <a:srgbClr val="0070C0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机使用地点：学院财务处</a:t>
            </a:r>
            <a:endParaRPr lang="en-US" altLang="zh-CN" sz="2000" b="1" i="0" u="none" strike="noStrike" kern="0" cap="none" spc="0" baseline="0">
              <a:solidFill>
                <a:srgbClr val="0070C0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marL="0" indent="0" algn="l" ea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zh-CN" altLang="en-US" sz="2000" b="1" i="0" u="none" strike="noStrike" kern="0" cap="none" spc="0" baseline="0">
                <a:solidFill>
                  <a:srgbClr val="0070C0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专用</a:t>
            </a:r>
            <a:r>
              <a:rPr lang="en-US" altLang="zh-CN" sz="2000" b="1" i="0" u="none" strike="noStrike" kern="0" cap="none" spc="0" baseline="0">
                <a:solidFill>
                  <a:srgbClr val="0070C0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POS</a:t>
            </a:r>
            <a:r>
              <a:rPr lang="zh-CN" altLang="en-US" sz="2000" b="1" i="0" u="none" strike="noStrike" kern="0" cap="none" spc="0" baseline="0">
                <a:solidFill>
                  <a:srgbClr val="0070C0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机还款时间：工作日上午</a:t>
            </a:r>
            <a:r>
              <a:rPr lang="en-US" altLang="zh-CN" sz="2000" b="1" i="0" u="none" strike="noStrike" kern="0" cap="none" spc="0" baseline="0">
                <a:solidFill>
                  <a:srgbClr val="0070C0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9:00-11:30</a:t>
            </a:r>
            <a:r>
              <a:rPr lang="zh-CN" altLang="en-US" sz="2000" b="1" i="0" u="none" strike="noStrike" kern="0" cap="none" spc="0" baseline="0">
                <a:solidFill>
                  <a:srgbClr val="0070C0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，下午</a:t>
            </a:r>
            <a:r>
              <a:rPr lang="en-US" altLang="zh-CN" sz="2000" b="1" i="0" u="none" strike="noStrike" kern="0" cap="none" spc="0" baseline="0">
                <a:solidFill>
                  <a:srgbClr val="0070C0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14:30-16:30</a:t>
            </a:r>
            <a:endParaRPr lang="en-US" altLang="zh-CN" sz="2000" b="1" i="0" u="none" strike="noStrike" kern="0" cap="none" spc="0" baseline="0">
              <a:solidFill>
                <a:srgbClr val="0070C0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marL="0" indent="0" algn="l" ea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zh-CN" altLang="en-US" sz="2000" b="1" i="0" u="none" strike="noStrike" kern="0" cap="none" spc="0" baseline="0">
                <a:solidFill>
                  <a:srgbClr val="0070C0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专用</a:t>
            </a:r>
            <a:r>
              <a:rPr lang="en-US" altLang="zh-CN" sz="2000" b="1" i="0" u="none" strike="noStrike" kern="0" cap="none" spc="0" baseline="0">
                <a:solidFill>
                  <a:srgbClr val="0070C0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POS</a:t>
            </a:r>
            <a:r>
              <a:rPr lang="zh-CN" altLang="en-US" sz="2000" b="1" i="0" u="none" strike="noStrike" kern="0" cap="none" spc="0" baseline="0">
                <a:solidFill>
                  <a:srgbClr val="0070C0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机使用对象：通过国开行贷款的学生</a:t>
            </a:r>
            <a:endParaRPr lang="en-US" altLang="zh-CN" sz="2000" b="1" i="0" u="none" strike="noStrike" kern="0" cap="none" spc="0" baseline="0">
              <a:solidFill>
                <a:srgbClr val="0070C0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marL="0" indent="0" algn="ctr" ea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None/>
            </a:pPr>
            <a:endParaRPr lang="zh-CN" altLang="en-US" sz="2800" b="1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90863"/>
      </p:ext>
    </p:extLst>
  </p:cSld>
  <p:clrMapOvr>
    <a:masterClrMapping/>
  </p:clrMapOvr>
</p:sld>
</file>

<file path=ppt/slides/slide10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文本框"/>
          <p:cNvSpPr>
            <a:spLocks noGrp="1"/>
          </p:cNvSpPr>
          <p:nvPr>
            <p:ph type="body" idx="1"/>
          </p:nvPr>
        </p:nvSpPr>
        <p:spPr>
          <a:xfrm rot="0">
            <a:off x="495300" y="1087438"/>
            <a:ext cx="8915400" cy="50387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342900" indent="-3429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zh-CN" altLang="en-US" sz="2000" b="1" i="0" u="none" strike="noStrike" kern="0" cap="none" spc="0" baseline="0">
                <a:solidFill>
                  <a:srgbClr val="0000FF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提前还款申请常见错误提示</a:t>
            </a:r>
            <a:endParaRPr lang="zh-CN" altLang="en-US" sz="2000" b="1" i="0" u="none" strike="noStrike" kern="0" cap="none" spc="0" baseline="0">
              <a:solidFill>
                <a:srgbClr val="0000FF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107" name="文本框"/>
          <p:cNvSpPr>
            <a:spLocks noGrp="1"/>
          </p:cNvSpPr>
          <p:nvPr>
            <p:ph type="title"/>
          </p:nvPr>
        </p:nvSpPr>
        <p:spPr>
          <a:xfrm rot="0">
            <a:off x="1414463" y="177800"/>
            <a:ext cx="8004175" cy="569913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ctr" anchorCtr="0">
            <a:prstTxWarp prst="textNoShape"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二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、专用</a:t>
            </a: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POS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机操作说明</a:t>
            </a:r>
            <a:endParaRPr lang="zh-CN" altLang="en-US" sz="2800" b="1" i="0" u="none" strike="noStrike" kern="0" cap="none" spc="0" baseline="0">
              <a:solidFill>
                <a:schemeClr val="tx1"/>
              </a:solidFill>
              <a:latin typeface="Arial" pitchFamily="0" charset="0"/>
              <a:ea typeface="黑体" pitchFamily="0" charset="0"/>
              <a:cs typeface="Times New Roman" pitchFamily="18" charset="0"/>
            </a:endParaRPr>
          </a:p>
        </p:txBody>
      </p:sp>
      <p:sp>
        <p:nvSpPr>
          <p:cNvPr id="108" name="文本框"/>
          <p:cNvSpPr>
            <a:spLocks noGrp="1"/>
          </p:cNvSpPr>
          <p:nvPr>
            <p:ph type="ftr" idx="10"/>
          </p:nvPr>
        </p:nvSpPr>
        <p:spPr>
          <a:xfrm rot="0">
            <a:off x="3384550" y="6289675"/>
            <a:ext cx="3136900" cy="4159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0" indent="0" algn="ctr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CAD2D6BD-DE1B-4B5F-8B41-2702339687B9}" type="slidenum">
              <a:rPr lang="en-US" altLang="zh-CN" sz="14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cs typeface="Arial" pitchFamily="0" charset="0"/>
              </a:rPr>
              <a:t>10</a:t>
            </a:fld>
            <a:endParaRPr lang="zh-CN" altLang="en-US" sz="14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宋体" pitchFamily="2" charset="-122"/>
              <a:cs typeface="Arial" pitchFamily="0" charset="0"/>
            </a:endParaRPr>
          </a:p>
        </p:txBody>
      </p:sp>
      <p:graphicFrame>
        <p:nvGraphicFramePr>
          <p:cNvPr id="109" name="表格"/>
          <p:cNvGraphicFramePr>
            <a:graphicFrameLocks noGrp="1"/>
          </p:cNvGraphicFramePr>
          <p:nvPr>
            <p:ph type="tbl"/>
            <p:extLst>
              <p:ext uri="{D42A27DB-BD31-4B8C-83A1-F6EECF244321}"/>
            </p:extLst>
          </p:nvPr>
        </p:nvGraphicFramePr>
        <p:xfrm>
          <a:off x="457200" y="1473200"/>
          <a:ext cx="8794686" cy="4630680"/>
        </p:xfrm>
        <a:graphic>
          <a:graphicData uri="http://schemas.openxmlformats.org/drawingml/2006/table">
            <a:tbl>
              <a:tblPr bandRow="1"/>
              <a:tblGrid>
                <a:gridCol w="709117"/>
                <a:gridCol w="3949484"/>
                <a:gridCol w="4097998"/>
              </a:tblGrid>
              <a:tr h="370812">
                <a:tc>
                  <a:txBody>
                    <a:bodyPr/>
                    <a:lstStyle/>
                    <a:p>
                      <a:pPr marL="0" indent="0" algn="ctr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1" i="0" u="none" strike="noStrike" kern="1200" cap="none" spc="0" baseline="0">
                          <a:solidFill>
                            <a:srgbClr val="FFFFFF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序号</a:t>
                      </a:r>
                      <a:endParaRPr lang="zh-CN" altLang="en-US" sz="1800" b="1" i="0" u="none" strike="noStrike" kern="1200" cap="none" spc="0" baseline="0">
                        <a:solidFill>
                          <a:schemeClr val="tx1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1" i="0" u="none" strike="noStrike" kern="1200" cap="none" spc="0" baseline="0">
                          <a:solidFill>
                            <a:srgbClr val="FFFFFF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提示内容</a:t>
                      </a:r>
                      <a:endParaRPr lang="zh-CN" altLang="en-US" sz="1800" b="1" i="0" u="none" strike="noStrike" kern="1200" cap="none" spc="0" baseline="0">
                        <a:solidFill>
                          <a:schemeClr val="tx1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1" i="0" u="none" strike="noStrike" kern="1200" cap="none" spc="0" baseline="0">
                          <a:solidFill>
                            <a:srgbClr val="FFFFFF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含义</a:t>
                      </a:r>
                      <a:endParaRPr lang="zh-CN" altLang="en-US" sz="1800" b="1" i="0" u="none" strike="noStrike" kern="1200" cap="none" spc="0" baseline="0">
                        <a:solidFill>
                          <a:schemeClr val="tx1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70812">
                <a:tc>
                  <a:txBody>
                    <a:bodyPr/>
                    <a:lstStyle/>
                    <a:p>
                      <a:pPr marL="0" indent="0" algn="ctr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1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身份证号有误，请重新输入。</a:t>
                      </a:r>
                      <a:endParaRPr lang="zh-CN" altLang="en-US" sz="1800" b="0" i="0" u="none" strike="noStrike" kern="1200" cap="none" spc="0" baseline="0">
                        <a:solidFill>
                          <a:schemeClr val="tx1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身份证号输入错误或无效身份证号。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DEE7D0"/>
                    </a:solidFill>
                  </a:tcPr>
                </a:tc>
              </a:tr>
              <a:tr h="370812">
                <a:tc>
                  <a:txBody>
                    <a:bodyPr/>
                    <a:lstStyle/>
                    <a:p>
                      <a:pPr marL="0" indent="0" algn="ctr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2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未查到贷款信息，请核实身份证号。</a:t>
                      </a:r>
                      <a:endParaRPr lang="zh-CN" altLang="en-US" sz="1800" b="0" i="0" u="none" strike="noStrike" kern="1200" cap="none" spc="0" baseline="0">
                        <a:solidFill>
                          <a:schemeClr val="tx1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身份证号有效，但该学生未贷款。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FF3E9"/>
                    </a:solidFill>
                  </a:tcPr>
                </a:tc>
              </a:tr>
              <a:tr h="370812">
                <a:tc>
                  <a:txBody>
                    <a:bodyPr/>
                    <a:lstStyle/>
                    <a:p>
                      <a:pPr marL="0" indent="0" algn="ctr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3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无可提前还款的贷款信息。</a:t>
                      </a:r>
                      <a:endParaRPr lang="zh-CN" altLang="en-US" sz="1800" b="0" i="0" u="none" strike="noStrike" kern="1200" cap="none" spc="0" baseline="0">
                        <a:solidFill>
                          <a:schemeClr val="tx1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该学生贷款已结清或全部贷款已到期。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DEE7D0"/>
                    </a:solidFill>
                  </a:tcPr>
                </a:tc>
              </a:tr>
              <a:tr h="640156">
                <a:tc>
                  <a:txBody>
                    <a:bodyPr/>
                    <a:lstStyle/>
                    <a:p>
                      <a:pPr marL="0" indent="0" algn="ctr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4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有未偿还本息，请先使用“助学贷款还款”功能。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本次提前还款的结算日期前，有未结清的应还本息。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FF3E9"/>
                    </a:solidFill>
                  </a:tcPr>
                </a:tc>
              </a:tr>
              <a:tr h="640156">
                <a:tc>
                  <a:txBody>
                    <a:bodyPr/>
                    <a:lstStyle/>
                    <a:p>
                      <a:pPr marL="0" indent="0" algn="ctr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5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已申请提前还款。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该学生所有可用合同均已完成提前还款申请。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DEE7D0"/>
                    </a:solidFill>
                  </a:tcPr>
                </a:tc>
              </a:tr>
              <a:tr h="914509">
                <a:tc>
                  <a:txBody>
                    <a:bodyPr/>
                    <a:lstStyle/>
                    <a:p>
                      <a:pPr marL="0" indent="0" algn="ctr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6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提前还款金额错误，请重新输入。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选择部分提前还款时，输入金额超过可申请金额，或不满足大于</a:t>
                      </a:r>
                      <a:r>
                        <a:rPr lang="en-US" altLang="zh-CN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500</a:t>
                      </a: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元且为</a:t>
                      </a:r>
                      <a:r>
                        <a:rPr lang="en-US" altLang="zh-CN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100</a:t>
                      </a: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元整数倍的要求。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FF3E9"/>
                    </a:solidFill>
                  </a:tcPr>
                </a:tc>
              </a:tr>
              <a:tr h="914509">
                <a:tc>
                  <a:txBody>
                    <a:bodyPr/>
                    <a:lstStyle/>
                    <a:p>
                      <a:pPr marL="0" indent="0" algn="ctr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7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提前还款方式错误，请重新输入。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选择部分提前还款时，相应合同的可申请金额低于</a:t>
                      </a:r>
                      <a:r>
                        <a:rPr lang="en-US" altLang="zh-CN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500</a:t>
                      </a: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元，只能选择“全部结清”或“结清单笔合同”。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DEE7D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3352976"/>
      </p:ext>
    </p:extLst>
  </p:cSld>
  <p:clrMapOvr>
    <a:masterClrMapping/>
  </p:clrMapOvr>
</p:sld>
</file>

<file path=ppt/slides/slide11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文本框"/>
          <p:cNvSpPr>
            <a:spLocks noGrp="1"/>
          </p:cNvSpPr>
          <p:nvPr>
            <p:ph type="title"/>
          </p:nvPr>
        </p:nvSpPr>
        <p:spPr>
          <a:xfrm rot="0">
            <a:off x="1414463" y="177800"/>
            <a:ext cx="8004175" cy="569913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ctr" anchorCtr="0">
            <a:prstTxWarp prst="textNoShape"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三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、高校应用场景及示例</a:t>
            </a:r>
            <a:endParaRPr lang="zh-CN" altLang="en-US" sz="2800" b="1" i="0" u="none" strike="noStrike" kern="0" cap="none" spc="0" baseline="0">
              <a:solidFill>
                <a:schemeClr val="tx1"/>
              </a:solidFill>
              <a:latin typeface="Arial" pitchFamily="0" charset="0"/>
              <a:ea typeface="黑体" pitchFamily="0" charset="0"/>
              <a:cs typeface="Times New Roman" pitchFamily="18" charset="0"/>
            </a:endParaRPr>
          </a:p>
        </p:txBody>
      </p:sp>
      <p:sp>
        <p:nvSpPr>
          <p:cNvPr id="111" name="文本框"/>
          <p:cNvSpPr>
            <a:spLocks noGrp="1"/>
          </p:cNvSpPr>
          <p:nvPr>
            <p:ph type="body" idx="1"/>
          </p:nvPr>
        </p:nvSpPr>
        <p:spPr>
          <a:xfrm rot="0">
            <a:off x="495299" y="1087438"/>
            <a:ext cx="9138557" cy="50387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342900" indent="-3429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zh-CN" altLang="en-US" sz="2000" b="1" i="0" u="none" strike="noStrike" kern="0" cap="none" spc="0" baseline="0">
                <a:solidFill>
                  <a:srgbClr val="0000FF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助学贷</a:t>
            </a:r>
            <a:r>
              <a:rPr lang="zh-CN" altLang="en-US" sz="2000" b="1" i="0" u="none" strike="noStrike" kern="0" cap="none" spc="0" baseline="0">
                <a:solidFill>
                  <a:srgbClr val="0000FF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款还款</a:t>
            </a:r>
            <a:endParaRPr lang="en-US" altLang="zh-CN" sz="2000" b="1" i="0" u="none" strike="noStrike" kern="0" cap="none" spc="0" baseline="0">
              <a:solidFill>
                <a:srgbClr val="0000FF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1" marL="742950" indent="-28575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p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适用贷款学生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2" marL="1143000" indent="-2286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har char="•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国开行助学贷款学生均可，无地区和学校限制。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1" marL="742950" indent="-28575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p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适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用业务类型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2" marL="1143000" indent="-2286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har char="•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生源地助学贷款和高校助学贷款均可，无业务类型限制。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marL="342900" indent="-3429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zh-CN" altLang="en-US" sz="2000" b="1" i="0" u="none" strike="noStrike" kern="0" cap="none" spc="0" baseline="0">
                <a:solidFill>
                  <a:srgbClr val="0000FF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提前还款申请</a:t>
            </a:r>
            <a:endParaRPr lang="en-US" altLang="zh-CN" sz="2000" b="1" i="0" u="none" strike="noStrike" kern="0" cap="none" spc="0" baseline="0">
              <a:solidFill>
                <a:srgbClr val="0000FF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1" marL="742950" indent="-28575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p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适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用贷款学生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2" marL="1143000" indent="-2286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har char="•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国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开行助学贷款学生均可，无地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区和学校限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制。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1" marL="742950" indent="-28575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p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适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用业务类型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2" marL="1143000" indent="-2286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har char="•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生源地助学贷款已可用。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2" marL="1143000" indent="-2286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har char="•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高校助学贷款暂不可用，需在电脑端操作。</a:t>
            </a:r>
            <a:endParaRPr lang="zh-CN" altLang="en-US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112" name="文本框"/>
          <p:cNvSpPr>
            <a:spLocks noGrp="1"/>
          </p:cNvSpPr>
          <p:nvPr>
            <p:ph type="ftr" idx="10"/>
          </p:nvPr>
        </p:nvSpPr>
        <p:spPr>
          <a:xfrm rot="0">
            <a:off x="3384550" y="6289675"/>
            <a:ext cx="3136900" cy="4159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CAD2D6BD-DE1B-4B5F-8B41-2702339687B9}" type="slidenum">
              <a:rPr lang="en-US" altLang="zh-CN" sz="14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cs typeface="Arial" pitchFamily="0" charset="0"/>
              </a:rPr>
              <a:t>11</a:t>
            </a:fld>
            <a:endParaRPr lang="zh-CN" altLang="en-US" sz="14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宋体" pitchFamily="2" charset="-122"/>
              <a:cs typeface="Arial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821721"/>
      </p:ext>
    </p:extLst>
  </p:cSld>
  <p:clrMapOvr>
    <a:masterClrMapping/>
  </p:clrMapOvr>
</p:sld>
</file>

<file path=ppt/slides/slide12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文本框"/>
          <p:cNvSpPr>
            <a:spLocks noGrp="1"/>
          </p:cNvSpPr>
          <p:nvPr>
            <p:ph type="title"/>
          </p:nvPr>
        </p:nvSpPr>
        <p:spPr>
          <a:xfrm rot="0">
            <a:off x="1414463" y="177800"/>
            <a:ext cx="8004175" cy="569913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ctr" anchorCtr="0">
            <a:prstTxWarp prst="textNoShape"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三、高校应用场景及示例</a:t>
            </a:r>
            <a:endParaRPr lang="zh-CN" altLang="en-US" sz="2800" b="1" i="0" u="none" strike="noStrike" kern="0" cap="none" spc="0" baseline="0">
              <a:solidFill>
                <a:schemeClr val="tx1"/>
              </a:solidFill>
              <a:latin typeface="Arial" pitchFamily="0" charset="0"/>
              <a:ea typeface="黑体" pitchFamily="0" charset="0"/>
              <a:cs typeface="Times New Roman" pitchFamily="18" charset="0"/>
            </a:endParaRPr>
          </a:p>
        </p:txBody>
      </p:sp>
      <p:sp>
        <p:nvSpPr>
          <p:cNvPr id="114" name="文本框"/>
          <p:cNvSpPr>
            <a:spLocks noGrp="1"/>
          </p:cNvSpPr>
          <p:nvPr>
            <p:ph type="body" idx="1"/>
          </p:nvPr>
        </p:nvSpPr>
        <p:spPr>
          <a:xfrm rot="0">
            <a:off x="495300" y="1087438"/>
            <a:ext cx="8915400" cy="50387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342900" indent="-3429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zh-CN" altLang="en-US" sz="2000" b="1" i="0" u="none" strike="noStrike" kern="0" cap="none" spc="0" baseline="0">
                <a:solidFill>
                  <a:srgbClr val="0000FF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场景一：生源地助学贷款学生，不申请提前还款，有逾期贷款或到期贷款需要偿还。</a:t>
            </a:r>
            <a:endParaRPr lang="en-US" altLang="zh-CN" sz="2000" b="1" i="0" u="none" strike="noStrike" kern="0" cap="none" spc="0" baseline="0">
              <a:solidFill>
                <a:srgbClr val="0000FF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1" marL="742950" indent="-28575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p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刷卡还款操作流程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2" marL="1143000" indent="-2286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har char="•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选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择“助学贷款还款”功能，输入身份证号查询金额，根据提示完成刷卡即可。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1" marL="742950" indent="-28575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p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操作开始及结束时间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2" marL="1143000" indent="-2286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har char="•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开始时间：每月</a:t>
            </a:r>
            <a:r>
              <a:rPr lang="en-US" altLang="zh-CN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1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日起可查询应还款金额并刷卡还款。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2" marL="1143000" indent="-2286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har char="•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结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束时间：应于约定还款日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（通常为当月</a:t>
            </a:r>
            <a:r>
              <a:rPr lang="en-US" altLang="zh-CN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20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日）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前完成刷卡。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marL="342900" indent="-3429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zh-CN" altLang="en-US" sz="2000" b="1" i="0" u="none" strike="noStrike" kern="0" cap="none" spc="0" baseline="0">
                <a:solidFill>
                  <a:srgbClr val="0000FF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场</a:t>
            </a:r>
            <a:r>
              <a:rPr lang="zh-CN" altLang="en-US" sz="2000" b="1" i="0" u="none" strike="noStrike" kern="0" cap="none" spc="0" baseline="0">
                <a:solidFill>
                  <a:srgbClr val="0000FF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景二：高校助</a:t>
            </a:r>
            <a:r>
              <a:rPr lang="zh-CN" altLang="en-US" sz="2000" b="1" i="0" u="none" strike="noStrike" kern="0" cap="none" spc="0" baseline="0">
                <a:solidFill>
                  <a:srgbClr val="0000FF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学贷款学生，不申请提前还款，有逾期贷款或到期贷款需要偿还</a:t>
            </a:r>
            <a:r>
              <a:rPr lang="zh-CN" altLang="en-US" sz="2000" b="1" i="0" u="none" strike="noStrike" kern="0" cap="none" spc="0" baseline="0">
                <a:solidFill>
                  <a:srgbClr val="0000FF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。</a:t>
            </a:r>
            <a:endParaRPr lang="en-US" altLang="zh-CN" sz="2000" b="1" i="0" u="none" strike="noStrike" kern="0" cap="none" spc="0" baseline="0">
              <a:solidFill>
                <a:srgbClr val="0000FF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1" marL="742950" indent="-28575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p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刷卡还款操作流程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2" marL="1143000" indent="-2286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har char="•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同场景一。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1" marL="742950" indent="-28575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p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操作开始及结束时间同上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2" marL="1143000" indent="-2286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har char="•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同场景一。</a:t>
            </a:r>
            <a:endParaRPr lang="zh-CN" altLang="en-US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115" name="文本框"/>
          <p:cNvSpPr>
            <a:spLocks noGrp="1"/>
          </p:cNvSpPr>
          <p:nvPr>
            <p:ph type="ftr" idx="10"/>
          </p:nvPr>
        </p:nvSpPr>
        <p:spPr>
          <a:xfrm rot="0">
            <a:off x="3384550" y="6289675"/>
            <a:ext cx="3136900" cy="4159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CAD2D6BD-DE1B-4B5F-8B41-2702339687B9}" type="slidenum">
              <a:rPr lang="en-US" altLang="zh-CN" sz="14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cs typeface="Arial" pitchFamily="0" charset="0"/>
              </a:rPr>
              <a:t>12</a:t>
            </a:fld>
            <a:endParaRPr lang="zh-CN" altLang="en-US" sz="14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宋体" pitchFamily="2" charset="-122"/>
              <a:cs typeface="Arial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47819"/>
      </p:ext>
    </p:extLst>
  </p:cSld>
  <p:clrMapOvr>
    <a:masterClrMapping/>
  </p:clrMapOvr>
</p:sld>
</file>

<file path=ppt/slides/slide13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文本框"/>
          <p:cNvSpPr>
            <a:spLocks noGrp="1"/>
          </p:cNvSpPr>
          <p:nvPr>
            <p:ph type="title"/>
          </p:nvPr>
        </p:nvSpPr>
        <p:spPr>
          <a:xfrm rot="0">
            <a:off x="1414463" y="177800"/>
            <a:ext cx="8004175" cy="569913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ctr" anchorCtr="0">
            <a:prstTxWarp prst="textNoShape"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三、高校应用场景及示例</a:t>
            </a:r>
            <a:endParaRPr lang="zh-CN" altLang="en-US" sz="2800" b="1" i="0" u="none" strike="noStrike" kern="0" cap="none" spc="0" baseline="0">
              <a:solidFill>
                <a:schemeClr val="tx1"/>
              </a:solidFill>
              <a:latin typeface="Arial" pitchFamily="0" charset="0"/>
              <a:ea typeface="黑体" pitchFamily="0" charset="0"/>
              <a:cs typeface="Times New Roman" pitchFamily="18" charset="0"/>
            </a:endParaRPr>
          </a:p>
        </p:txBody>
      </p:sp>
      <p:sp>
        <p:nvSpPr>
          <p:cNvPr id="117" name="文本框"/>
          <p:cNvSpPr>
            <a:spLocks noGrp="1"/>
          </p:cNvSpPr>
          <p:nvPr>
            <p:ph type="body" idx="1"/>
          </p:nvPr>
        </p:nvSpPr>
        <p:spPr>
          <a:xfrm rot="0">
            <a:off x="495300" y="1087438"/>
            <a:ext cx="8915400" cy="50387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342900" indent="-3429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zh-CN" altLang="en-US" sz="2000" b="1" i="0" u="none" strike="noStrike" kern="0" cap="none" spc="0" baseline="0">
                <a:solidFill>
                  <a:srgbClr val="0000FF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场景三：生源地助学贷款学生，申请提前还款后再还款。</a:t>
            </a:r>
            <a:endParaRPr lang="en-US" altLang="zh-CN" sz="2000" b="1" i="0" u="none" strike="noStrike" kern="0" cap="none" spc="0" baseline="0">
              <a:solidFill>
                <a:srgbClr val="0000FF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1" marL="742950" indent="-28575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p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提前还款申请流程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2" marL="1143000" indent="-2286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har char="•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选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择“提前还款申请”功能，输入身份证号查询贷款信息，根据提示完成申请操作。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1" marL="742950" indent="-28575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p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刷卡还款操作流程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2" marL="1143000" indent="-2286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har char="•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选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择“助学贷款还款”功能，输入身份证号查询金额，根据提示完成刷卡即可。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1" marL="742950" indent="-28575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p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操作开始及结束时间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2" marL="1143000" indent="-2286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har char="•"/>
            </a:pPr>
            <a:r>
              <a:rPr lang="zh-CN" altLang="en-US" sz="2000" b="0" i="0" u="none" strike="noStrike" kern="0" cap="none" spc="0" baseline="0">
                <a:solidFill>
                  <a:srgbClr val="FF00FF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开始时间：无时间限制，每天都可申请，申请后即可刷卡还款。</a:t>
            </a:r>
            <a:endParaRPr lang="en-US" altLang="zh-CN" sz="2000" b="0" i="0" u="none" strike="noStrike" kern="0" cap="none" spc="0" baseline="0">
              <a:solidFill>
                <a:srgbClr val="FF00FF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2" marL="1143000" indent="-2286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har char="•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结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束时间：应于约定还款日（通常为当月</a:t>
            </a:r>
            <a:r>
              <a:rPr lang="en-US" altLang="zh-CN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20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日）前完成刷卡。若学生当月</a:t>
            </a:r>
            <a:r>
              <a:rPr lang="en-US" altLang="zh-CN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15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日以后申请的提前还款，则刷卡截止时间为下个月</a:t>
            </a:r>
            <a:r>
              <a:rPr lang="en-US" altLang="zh-CN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20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日。</a:t>
            </a:r>
            <a:endParaRPr lang="zh-CN" altLang="en-US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118" name="文本框"/>
          <p:cNvSpPr>
            <a:spLocks noGrp="1"/>
          </p:cNvSpPr>
          <p:nvPr>
            <p:ph type="ftr" idx="10"/>
          </p:nvPr>
        </p:nvSpPr>
        <p:spPr>
          <a:xfrm rot="0">
            <a:off x="3384550" y="6289675"/>
            <a:ext cx="3136900" cy="4159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CAD2D6BD-DE1B-4B5F-8B41-2702339687B9}" type="slidenum">
              <a:rPr lang="en-US" altLang="zh-CN" sz="14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cs typeface="Arial" pitchFamily="0" charset="0"/>
              </a:rPr>
              <a:t>13</a:t>
            </a:fld>
            <a:endParaRPr lang="zh-CN" altLang="en-US" sz="14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宋体" pitchFamily="2" charset="-122"/>
              <a:cs typeface="Arial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910101"/>
      </p:ext>
    </p:extLst>
  </p:cSld>
  <p:clrMapOvr>
    <a:masterClrMapping/>
  </p:clrMapOvr>
</p:sld>
</file>

<file path=ppt/slides/slide14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文本框"/>
          <p:cNvSpPr>
            <a:spLocks noGrp="1"/>
          </p:cNvSpPr>
          <p:nvPr>
            <p:ph type="title"/>
          </p:nvPr>
        </p:nvSpPr>
        <p:spPr>
          <a:xfrm rot="0">
            <a:off x="1414463" y="177800"/>
            <a:ext cx="8004175" cy="569913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ctr" anchorCtr="0">
            <a:prstTxWarp prst="textNoShape"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三、高校应用场景及示例</a:t>
            </a:r>
            <a:endParaRPr lang="zh-CN" altLang="en-US" sz="2800" b="1" i="0" u="none" strike="noStrike" kern="0" cap="none" spc="0" baseline="0">
              <a:solidFill>
                <a:schemeClr val="tx1"/>
              </a:solidFill>
              <a:latin typeface="Arial" pitchFamily="0" charset="0"/>
              <a:ea typeface="黑体" pitchFamily="0" charset="0"/>
              <a:cs typeface="Times New Roman" pitchFamily="18" charset="0"/>
            </a:endParaRPr>
          </a:p>
        </p:txBody>
      </p:sp>
      <p:sp>
        <p:nvSpPr>
          <p:cNvPr id="120" name="文本框"/>
          <p:cNvSpPr>
            <a:spLocks noGrp="1"/>
          </p:cNvSpPr>
          <p:nvPr>
            <p:ph type="body" idx="1"/>
          </p:nvPr>
        </p:nvSpPr>
        <p:spPr>
          <a:xfrm rot="0">
            <a:off x="495300" y="1087438"/>
            <a:ext cx="8915400" cy="50387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342900" indent="-3429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zh-CN" altLang="en-US" sz="2000" b="1" i="0" u="none" strike="noStrike" kern="0" cap="none" spc="0" baseline="0">
                <a:solidFill>
                  <a:srgbClr val="0000FF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场景四：高校助学贷款学生，申请提前还款后再还款。</a:t>
            </a:r>
            <a:endParaRPr lang="en-US" altLang="zh-CN" sz="2000" b="1" i="0" u="none" strike="noStrike" kern="0" cap="none" spc="0" baseline="0">
              <a:solidFill>
                <a:srgbClr val="0000FF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1" marL="742950" indent="-28575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p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提前还款申请流程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2" marL="1143000" indent="-2286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har char="•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学生需先在网上自行完成提前还款申请，若高校开办了高校助学贷款业务，也可由高校老师在系统中为学生提交提前还款申请。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1" marL="742950" indent="-28575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p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刷卡还款操作流程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2" marL="1143000" indent="-2286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har char="•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选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择“助学贷款还款”功能，输入身份证号查询金额，根据提示完成刷卡即可。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1" marL="742950" indent="-28575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p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操作开始及结束时间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2" marL="1143000" indent="-2286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har char="•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开始时间：学生完成提前还款申请后即可刷卡还款。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2" marL="1143000" indent="-2286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har char="•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结束时间：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应于约定还款日（通常为当月</a:t>
            </a:r>
            <a:r>
              <a:rPr lang="en-US" altLang="zh-CN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20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日）前完成刷卡。若学生当月</a:t>
            </a:r>
            <a:r>
              <a:rPr lang="en-US" altLang="zh-CN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15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日以后申请的提前还款，则刷卡截止时间为下个月</a:t>
            </a:r>
            <a:r>
              <a:rPr lang="en-US" altLang="zh-CN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20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日。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2" marL="1143000" indent="-2286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har char="•"/>
            </a:pPr>
            <a:endParaRPr lang="zh-CN" altLang="en-US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121" name="文本框"/>
          <p:cNvSpPr>
            <a:spLocks noGrp="1"/>
          </p:cNvSpPr>
          <p:nvPr>
            <p:ph type="ftr" idx="10"/>
          </p:nvPr>
        </p:nvSpPr>
        <p:spPr>
          <a:xfrm rot="0">
            <a:off x="3384550" y="6289675"/>
            <a:ext cx="3136900" cy="4159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CAD2D6BD-DE1B-4B5F-8B41-2702339687B9}" type="slidenum">
              <a:rPr lang="en-US" altLang="zh-CN" sz="14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cs typeface="Arial" pitchFamily="0" charset="0"/>
              </a:rPr>
              <a:t>14</a:t>
            </a:fld>
            <a:endParaRPr lang="zh-CN" altLang="en-US" sz="14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宋体" pitchFamily="2" charset="-122"/>
              <a:cs typeface="Arial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07649"/>
      </p:ext>
    </p:extLst>
  </p:cSld>
  <p:clrMapOvr>
    <a:masterClrMapping/>
  </p:clrMapOvr>
</p:sld>
</file>

<file path=ppt/slides/slide15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文本框"/>
          <p:cNvSpPr>
            <a:spLocks noGrp="1"/>
          </p:cNvSpPr>
          <p:nvPr>
            <p:ph type="body" idx="1"/>
          </p:nvPr>
        </p:nvSpPr>
        <p:spPr>
          <a:xfrm rot="0">
            <a:off x="495300" y="1087438"/>
            <a:ext cx="8915400" cy="50387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342900" indent="-3429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zh-CN" altLang="en-US" sz="2000" b="1" i="0" u="none" strike="noStrike" kern="0" cap="none" spc="0" baseline="0">
                <a:solidFill>
                  <a:srgbClr val="0000FF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注意事项</a:t>
            </a:r>
            <a:endParaRPr lang="en-US" altLang="zh-CN" sz="2000" b="1" i="0" u="none" strike="noStrike" kern="0" cap="none" spc="0" baseline="0">
              <a:solidFill>
                <a:srgbClr val="0000FF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1" marL="742950" indent="-28575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p"/>
            </a:pPr>
            <a:r>
              <a:rPr lang="zh-CN" altLang="en-US" sz="2000" b="1" i="0" u="none" strike="noStrike" kern="0" cap="none" spc="0" baseline="0">
                <a:solidFill>
                  <a:srgbClr val="FF0000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所有专用</a:t>
            </a:r>
            <a:r>
              <a:rPr lang="en-US" altLang="zh-CN" sz="2000" b="1" i="0" u="none" strike="noStrike" kern="0" cap="none" spc="0" baseline="0">
                <a:solidFill>
                  <a:srgbClr val="FF0000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POS</a:t>
            </a:r>
            <a:r>
              <a:rPr lang="zh-CN" altLang="en-US" sz="2000" b="1" i="0" u="none" strike="noStrike" kern="0" cap="none" spc="0" baseline="0">
                <a:solidFill>
                  <a:srgbClr val="FF0000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机在配发前必须统一标识，粘贴印有“国家开发银行”和“助学贷款专用</a:t>
            </a:r>
            <a:r>
              <a:rPr lang="en-US" altLang="zh-CN" sz="2000" b="1" i="0" u="none" strike="noStrike" kern="0" cap="none" spc="0" baseline="0">
                <a:solidFill>
                  <a:srgbClr val="FF0000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POS</a:t>
            </a:r>
            <a:r>
              <a:rPr lang="zh-CN" altLang="en-US" sz="2000" b="1" i="0" u="none" strike="noStrike" kern="0" cap="none" spc="0" baseline="0">
                <a:solidFill>
                  <a:srgbClr val="FF0000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机”字样的标签。</a:t>
            </a:r>
            <a:endParaRPr lang="en-US" altLang="zh-CN" sz="2000" b="1" i="0" u="none" strike="noStrike" kern="0" cap="none" spc="0" baseline="0">
              <a:solidFill>
                <a:srgbClr val="FF0000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1" marL="742950" indent="-28575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p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使用专用</a:t>
            </a:r>
            <a:r>
              <a:rPr lang="en-US" altLang="zh-CN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POS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机刷卡还款时，必须足额偿还全部应还款项，不能只还一部分金额，也不能分次刷卡。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1" marL="742950" indent="-28575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p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刷卡成功后，专用</a:t>
            </a:r>
            <a:r>
              <a:rPr lang="en-US" altLang="zh-CN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POS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机会自动打印小票。小票一式两份，包括商户联和持卡人联。学生应在商户联上签字确认，由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高校保存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。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1" marL="742950" indent="-28575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p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每天</a:t>
            </a:r>
            <a:r>
              <a:rPr lang="en-US" altLang="zh-CN" sz="2000" b="1" i="0" u="none" strike="noStrike" kern="0" cap="none" spc="0" baseline="0">
                <a:solidFill>
                  <a:srgbClr val="FF0000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23:00:00—23:59:59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无法使用专用</a:t>
            </a:r>
            <a:r>
              <a:rPr lang="en-US" altLang="zh-CN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POS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机还款。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1" marL="742950" indent="-28575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p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还款数据发送支付宝进行批量扣款时（</a:t>
            </a:r>
            <a:r>
              <a:rPr lang="zh-CN" altLang="en-US" sz="2000" b="1" i="0" u="none" strike="noStrike" kern="0" cap="none" spc="0" baseline="0">
                <a:solidFill>
                  <a:srgbClr val="FF0000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即扣款日当天零点至支付宝扣款结果导入助学贷款系统期间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），无法使用专用</a:t>
            </a:r>
            <a:r>
              <a:rPr lang="en-US" altLang="zh-CN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POS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机还款。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1" marL="742950" indent="-28575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p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若刷卡后</a:t>
            </a:r>
            <a:r>
              <a:rPr lang="en-US" altLang="zh-CN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POS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机提示“响应超时，未收到数据”，表明</a:t>
            </a:r>
            <a:r>
              <a:rPr lang="en-US" altLang="zh-CN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POS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机未收到助学贷款系统处理结果，还款失败，</a:t>
            </a:r>
            <a:r>
              <a:rPr lang="en-US" altLang="zh-CN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POS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机不会从银行卡中扣款。</a:t>
            </a:r>
            <a:endParaRPr lang="zh-CN" altLang="en-US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123" name="文本框"/>
          <p:cNvSpPr>
            <a:spLocks noGrp="1"/>
          </p:cNvSpPr>
          <p:nvPr>
            <p:ph type="title"/>
          </p:nvPr>
        </p:nvSpPr>
        <p:spPr>
          <a:xfrm rot="0">
            <a:off x="1414463" y="177800"/>
            <a:ext cx="8004175" cy="569913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ctr" anchorCtr="0">
            <a:prstTxWarp prst="textNoShape"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四、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操作要点及注意事项</a:t>
            </a:r>
            <a:endParaRPr lang="zh-CN" altLang="en-US" sz="2800" b="1" i="0" u="none" strike="noStrike" kern="0" cap="none" spc="0" baseline="0">
              <a:solidFill>
                <a:schemeClr val="tx1"/>
              </a:solidFill>
              <a:latin typeface="Arial" pitchFamily="0" charset="0"/>
              <a:ea typeface="黑体" pitchFamily="0" charset="0"/>
              <a:cs typeface="Times New Roman" pitchFamily="18" charset="0"/>
            </a:endParaRPr>
          </a:p>
        </p:txBody>
      </p:sp>
      <p:sp>
        <p:nvSpPr>
          <p:cNvPr id="124" name="文本框"/>
          <p:cNvSpPr>
            <a:spLocks noGrp="1"/>
          </p:cNvSpPr>
          <p:nvPr>
            <p:ph type="ftr" idx="10"/>
          </p:nvPr>
        </p:nvSpPr>
        <p:spPr>
          <a:xfrm rot="0">
            <a:off x="3384550" y="6289675"/>
            <a:ext cx="3136900" cy="4159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0" indent="0" algn="ctr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CAD2D6BD-DE1B-4B5F-8B41-2702339687B9}" type="slidenum">
              <a:rPr lang="en-US" altLang="zh-CN" sz="14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cs typeface="Arial" pitchFamily="0" charset="0"/>
              </a:rPr>
              <a:t>15</a:t>
            </a:fld>
            <a:endParaRPr lang="zh-CN" altLang="en-US" sz="14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宋体" pitchFamily="2" charset="-122"/>
              <a:cs typeface="Arial" pitchFamily="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701119"/>
      </p:ext>
    </p:extLst>
  </p:cSld>
  <p:clrMapOvr>
    <a:masterClrMapping/>
  </p:clrMapOvr>
</p:sld>
</file>

<file path=ppt/slides/slide2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文本框"/>
          <p:cNvSpPr>
            <a:spLocks noGrp="1"/>
          </p:cNvSpPr>
          <p:nvPr>
            <p:ph type="ftr" idx="10"/>
          </p:nvPr>
        </p:nvSpPr>
        <p:spPr>
          <a:xfrm rot="0">
            <a:off x="3384550" y="6289675"/>
            <a:ext cx="3136900" cy="4159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0" indent="0" algn="ctr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CAD2D6BD-DE1B-4B5F-8B41-2702339687B9}" type="slidenum">
              <a:rPr lang="en-US" altLang="zh-CN" sz="14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cs typeface="Arial" pitchFamily="0" charset="0"/>
              </a:rPr>
              <a:t>2</a:t>
            </a:fld>
            <a:endParaRPr lang="zh-CN" altLang="en-US" sz="14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宋体" pitchFamily="2" charset="-122"/>
              <a:cs typeface="Arial" pitchFamily="0" charset="0"/>
            </a:endParaRPr>
          </a:p>
        </p:txBody>
      </p:sp>
      <p:sp>
        <p:nvSpPr>
          <p:cNvPr id="47" name="文本框"/>
          <p:cNvSpPr>
            <a:spLocks noGrp="1"/>
          </p:cNvSpPr>
          <p:nvPr>
            <p:ph type="title"/>
          </p:nvPr>
        </p:nvSpPr>
        <p:spPr>
          <a:xfrm rot="0">
            <a:off x="1414463" y="177800"/>
            <a:ext cx="8004175" cy="569913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ctr" anchorCtr="0">
            <a:prstTxWarp prst="textNoShape"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目录</a:t>
            </a:r>
            <a:endParaRPr lang="zh-CN" altLang="en-US" sz="2800" b="1" i="0" u="none" strike="noStrike" kern="0" cap="none" spc="0" baseline="0">
              <a:solidFill>
                <a:schemeClr val="tx1"/>
              </a:solidFill>
              <a:latin typeface="Arial" pitchFamily="0" charset="0"/>
              <a:ea typeface="黑体" pitchFamily="0" charset="0"/>
              <a:cs typeface="Times New Roman" pitchFamily="18" charset="0"/>
            </a:endParaRPr>
          </a:p>
        </p:txBody>
      </p:sp>
      <p:sp>
        <p:nvSpPr>
          <p:cNvPr id="48" name="文本框"/>
          <p:cNvSpPr>
            <a:spLocks noGrp="1"/>
          </p:cNvSpPr>
          <p:nvPr>
            <p:ph type="body" idx="1"/>
          </p:nvPr>
        </p:nvSpPr>
        <p:spPr>
          <a:xfrm rot="0">
            <a:off x="2281238" y="1387475"/>
            <a:ext cx="4852986" cy="4718050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一、主要功能介绍</a:t>
            </a:r>
            <a:endParaRPr lang="en-US" altLang="zh-CN" sz="2400" b="1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marL="342900" indent="-342900" algn="l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二、专用</a:t>
            </a:r>
            <a:r>
              <a:rPr lang="en-US" altLang="zh-CN" sz="2400" b="1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POS</a:t>
            </a: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机操作说明</a:t>
            </a:r>
            <a:endParaRPr lang="en-US" altLang="zh-CN" sz="2400" b="1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marL="342900" indent="-342900" algn="l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三、高校应用场景及示例</a:t>
            </a:r>
            <a:endParaRPr lang="en-US" altLang="zh-CN" sz="2400" b="1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marL="342900" indent="-342900" algn="l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None/>
            </a:pP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四</a:t>
            </a: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、</a:t>
            </a:r>
            <a:r>
              <a:rPr lang="zh-CN" altLang="en-US" sz="2400" b="1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操作要点及注意事项</a:t>
            </a:r>
            <a:endParaRPr lang="zh-CN" altLang="en-US" sz="2400" b="1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472523"/>
      </p:ext>
    </p:extLst>
  </p:cSld>
  <p:clrMapOvr>
    <a:masterClrMapping/>
  </p:clrMapOvr>
</p:sld>
</file>

<file path=ppt/slides/slide3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"/>
          <p:cNvSpPr>
            <a:spLocks noGrp="1"/>
          </p:cNvSpPr>
          <p:nvPr>
            <p:ph type="title"/>
          </p:nvPr>
        </p:nvSpPr>
        <p:spPr>
          <a:xfrm rot="0">
            <a:off x="1414463" y="177800"/>
            <a:ext cx="8004175" cy="569913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ctr" anchorCtr="0">
            <a:prstTxWarp prst="textNoShape"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一、主要功能介绍</a:t>
            </a:r>
            <a:endParaRPr lang="zh-CN" altLang="en-US" sz="2800" b="1" i="0" u="none" strike="noStrike" kern="0" cap="none" spc="0" baseline="0">
              <a:solidFill>
                <a:schemeClr val="tx1"/>
              </a:solidFill>
              <a:latin typeface="Arial" pitchFamily="0" charset="0"/>
              <a:ea typeface="黑体" pitchFamily="0" charset="0"/>
              <a:cs typeface="Times New Roman" pitchFamily="18" charset="0"/>
            </a:endParaRPr>
          </a:p>
        </p:txBody>
      </p:sp>
      <p:sp>
        <p:nvSpPr>
          <p:cNvPr id="50" name="文本框"/>
          <p:cNvSpPr>
            <a:spLocks noGrp="1"/>
          </p:cNvSpPr>
          <p:nvPr>
            <p:ph type="body" idx="1"/>
          </p:nvPr>
        </p:nvSpPr>
        <p:spPr>
          <a:xfrm rot="0">
            <a:off x="495300" y="1087438"/>
            <a:ext cx="8915400" cy="50387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342900" indent="-3429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zh-CN" altLang="en-US" sz="2000" b="1" i="0" u="none" strike="noStrike" kern="0" cap="none" spc="0" baseline="0">
                <a:solidFill>
                  <a:srgbClr val="0000FF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助学贷款还款</a:t>
            </a:r>
            <a:endParaRPr lang="en-US" altLang="zh-CN" sz="2000" b="1" i="0" u="none" strike="noStrike" kern="0" cap="none" spc="0" baseline="0">
              <a:solidFill>
                <a:srgbClr val="0000FF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1" marL="742950" indent="-28575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p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学生有逾期贷款、到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期贷款、年度应还自付本息或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申请了提前还款，可以通过该功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能刷卡还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款。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1" marL="742950" indent="-28575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p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生源地助学贷款和高校助学贷款学生都可使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用专用</a:t>
            </a:r>
            <a:r>
              <a:rPr lang="en-US" altLang="zh-CN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POS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机刷卡还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款。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marL="342900" indent="-3429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zh-CN" altLang="en-US" sz="2000" b="1" i="0" u="none" strike="noStrike" kern="0" cap="none" spc="0" baseline="0">
                <a:solidFill>
                  <a:srgbClr val="0000FF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提前还款申请</a:t>
            </a:r>
            <a:endParaRPr lang="en-US" altLang="zh-CN" sz="2000" b="1" i="0" u="none" strike="noStrike" kern="0" cap="none" spc="0" baseline="0">
              <a:solidFill>
                <a:srgbClr val="0000FF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1" marL="742950" indent="-28575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p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学生想提前偿还全部或部分未到期贷款，可以通过该功能提交申请。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1" marL="742950" indent="-28575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p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生源地助学贷款学生已可以使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用专用</a:t>
            </a:r>
            <a:r>
              <a:rPr lang="en-US" altLang="zh-CN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POS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机申请提前还款。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1" marL="742950" indent="-28575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p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高校助学贷款学生暂时仍需在电脑端申请提前还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款。</a:t>
            </a:r>
            <a:endParaRPr lang="zh-CN" altLang="en-US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51" name="文本框"/>
          <p:cNvSpPr>
            <a:spLocks noGrp="1"/>
          </p:cNvSpPr>
          <p:nvPr>
            <p:ph type="ftr" idx="10"/>
          </p:nvPr>
        </p:nvSpPr>
        <p:spPr>
          <a:xfrm rot="0">
            <a:off x="3384550" y="6289675"/>
            <a:ext cx="3136900" cy="4159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0" indent="0" algn="ctr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CAD2D6BD-DE1B-4B5F-8B41-2702339687B9}" type="slidenum">
              <a:rPr lang="en-US" altLang="zh-CN" sz="14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cs typeface="Arial" pitchFamily="0" charset="0"/>
              </a:rPr>
              <a:t>3</a:t>
            </a:fld>
            <a:endParaRPr lang="zh-CN" altLang="en-US" sz="14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宋体" pitchFamily="2" charset="-122"/>
              <a:cs typeface="Arial" pitchFamily="0" charset="0"/>
            </a:endParaRPr>
          </a:p>
        </p:txBody>
      </p:sp>
      <p:pic>
        <p:nvPicPr>
          <p:cNvPr id="52" name="图片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rot="0">
            <a:off x="2982685" y="4303222"/>
            <a:ext cx="4408713" cy="1934290"/>
          </a:xfrm>
          <a:prstGeom prst="rect"/>
          <a:noFill/>
          <a:ln w="9525" cmpd="sng" cap="flat">
            <a:noFill/>
            <a:prstDash val="solid"/>
            <a:round/>
          </a:ln>
        </p:spPr>
      </p:pic>
    </p:spTree>
    <p:extLst>
      <p:ext uri="{BB962C8B-B14F-4D97-AF65-F5344CB8AC3E}">
        <p14:creationId xmlns:p14="http://schemas.microsoft.com/office/powerpoint/2010/main" val="1705464060"/>
      </p:ext>
    </p:extLst>
  </p:cSld>
  <p:clrMapOvr>
    <a:masterClrMapping/>
  </p:clrMapOvr>
</p:sld>
</file>

<file path=ppt/slides/slide4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"/>
          <p:cNvSpPr>
            <a:spLocks noGrp="1"/>
          </p:cNvSpPr>
          <p:nvPr>
            <p:ph type="title"/>
          </p:nvPr>
        </p:nvSpPr>
        <p:spPr>
          <a:xfrm rot="0">
            <a:off x="1414463" y="177800"/>
            <a:ext cx="8004175" cy="569913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ctr" anchorCtr="0">
            <a:prstTxWarp prst="textNoShape"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二、专用</a:t>
            </a: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POS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机操作说明</a:t>
            </a:r>
            <a:endParaRPr lang="zh-CN" altLang="en-US" sz="2800" b="1" i="0" u="none" strike="noStrike" kern="0" cap="none" spc="0" baseline="0">
              <a:solidFill>
                <a:schemeClr val="tx1"/>
              </a:solidFill>
              <a:latin typeface="Arial" pitchFamily="0" charset="0"/>
              <a:ea typeface="黑体" pitchFamily="0" charset="0"/>
              <a:cs typeface="Times New Roman" pitchFamily="18" charset="0"/>
            </a:endParaRPr>
          </a:p>
        </p:txBody>
      </p:sp>
      <p:sp>
        <p:nvSpPr>
          <p:cNvPr id="54" name="文本框"/>
          <p:cNvSpPr>
            <a:spLocks noGrp="1"/>
          </p:cNvSpPr>
          <p:nvPr>
            <p:ph type="body" idx="1"/>
          </p:nvPr>
        </p:nvSpPr>
        <p:spPr>
          <a:xfrm rot="0">
            <a:off x="495300" y="1087438"/>
            <a:ext cx="8915400" cy="50387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342900" indent="-3429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zh-CN" altLang="en-US" sz="2000" b="1" i="0" u="none" strike="noStrike" kern="0" cap="none" spc="0" baseline="0">
                <a:solidFill>
                  <a:srgbClr val="0000FF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签到</a:t>
            </a:r>
            <a:endParaRPr lang="en-US" altLang="zh-CN" sz="2000" b="1" i="0" u="none" strike="noStrike" kern="0" cap="none" spc="0" baseline="0">
              <a:solidFill>
                <a:srgbClr val="0000FF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1" marL="742950" indent="-28575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p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每天首次使用专用</a:t>
            </a:r>
            <a:r>
              <a:rPr lang="en-US" altLang="zh-CN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POS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机时，需先进行签到。</a:t>
            </a:r>
            <a:endParaRPr lang="zh-CN" altLang="en-US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55" name="文本框"/>
          <p:cNvSpPr>
            <a:spLocks noGrp="1"/>
          </p:cNvSpPr>
          <p:nvPr>
            <p:ph type="ftr" idx="10"/>
          </p:nvPr>
        </p:nvSpPr>
        <p:spPr>
          <a:xfrm rot="0">
            <a:off x="3384550" y="6289675"/>
            <a:ext cx="3136900" cy="4159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0" indent="0" algn="ctr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CAD2D6BD-DE1B-4B5F-8B41-2702339687B9}" type="slidenum">
              <a:rPr lang="en-US" altLang="zh-CN" sz="14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cs typeface="Arial" pitchFamily="0" charset="0"/>
              </a:rPr>
              <a:t>4</a:t>
            </a:fld>
            <a:endParaRPr lang="zh-CN" altLang="en-US" sz="14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宋体" pitchFamily="2" charset="-122"/>
              <a:cs typeface="Arial" pitchFamily="0" charset="0"/>
            </a:endParaRPr>
          </a:p>
        </p:txBody>
      </p:sp>
      <p:graphicFrame>
        <p:nvGraphicFramePr>
          <p:cNvPr id="56" name="对象"/>
          <p:cNvGraphicFramePr>
            <a:graphicFrameLocks noChangeAspect="1"/>
          </p:cNvGraphicFramePr>
          <p:nvPr/>
        </p:nvGraphicFramePr>
        <p:xfrm>
          <a:off x="1382713" y="3284537"/>
          <a:ext cx="7142162" cy="14906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" name="package" r:id="rId1" imgW="0" imgH="0" progId="Package">
                  <p:embed/>
                </p:oleObj>
              </mc:Choice>
              <mc:Fallback>
                <p:oleObj name="package" r:id="rId1" imgW="0" imgH="0" progId="Package">
                  <p:embed/>
                  <p:pic>
                    <p:nvPicPr>
                      <p:cNvPr id="56" name="对象"/>
                      <p:cNvPicPr>
                        <a:picLocks noChangeAspect="1"/>
                      </p:cNvPicPr>
                      <p:nvPr/>
                    </p:nvPicPr>
                    <p:blipFill>
                      <a:blip r:embed="rId2" cstate="print"/>
                      <a:stretch>
                        <a:fillRect/>
                      </a:stretch>
                    </p:blipFill>
                    <p:spPr>
                      <a:xfrm rot="0">
                        <a:off x="1382713" y="3284537"/>
                        <a:ext cx="7142162" cy="1490661"/>
                      </a:xfrm>
                      <a:prstGeom prst="rect"/>
                      <a:noFill/>
                      <a:ln w="9525" cmpd="sng" cap="flat">
                        <a:noFill/>
                        <a:prstDash val="solid"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矩形"/>
          <p:cNvSpPr>
            <a:spLocks/>
          </p:cNvSpPr>
          <p:nvPr/>
        </p:nvSpPr>
        <p:spPr>
          <a:xfrm rot="0">
            <a:off x="1397000" y="2646363"/>
            <a:ext cx="2225675" cy="624839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1.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按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【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功能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】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键，打开功能菜单。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58" name="矩形"/>
          <p:cNvSpPr>
            <a:spLocks/>
          </p:cNvSpPr>
          <p:nvPr/>
        </p:nvSpPr>
        <p:spPr>
          <a:xfrm rot="0">
            <a:off x="3929063" y="2646363"/>
            <a:ext cx="2225675" cy="624839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2.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按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【1】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键，进行签到。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59" name="矩形"/>
          <p:cNvSpPr>
            <a:spLocks/>
          </p:cNvSpPr>
          <p:nvPr/>
        </p:nvSpPr>
        <p:spPr>
          <a:xfrm rot="0">
            <a:off x="6408738" y="2646363"/>
            <a:ext cx="2225675" cy="624839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3.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按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【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确认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】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键，完成签到。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9737"/>
      </p:ext>
    </p:extLst>
  </p:cSld>
  <p:clrMapOvr>
    <a:masterClrMapping/>
  </p:clrMapOvr>
</p:sld>
</file>

<file path=ppt/slides/slide5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文本框"/>
          <p:cNvSpPr>
            <a:spLocks noGrp="1"/>
          </p:cNvSpPr>
          <p:nvPr>
            <p:ph type="title"/>
          </p:nvPr>
        </p:nvSpPr>
        <p:spPr>
          <a:xfrm rot="0">
            <a:off x="1414463" y="177800"/>
            <a:ext cx="8004175" cy="569913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ctr" anchorCtr="0">
            <a:prstTxWarp prst="textNoShape"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二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、专用</a:t>
            </a: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POS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机操作说明</a:t>
            </a:r>
            <a:endParaRPr lang="zh-CN" altLang="en-US" sz="2800" b="1" i="0" u="none" strike="noStrike" kern="0" cap="none" spc="0" baseline="0">
              <a:solidFill>
                <a:schemeClr val="tx1"/>
              </a:solidFill>
              <a:latin typeface="Arial" pitchFamily="0" charset="0"/>
              <a:ea typeface="黑体" pitchFamily="0" charset="0"/>
              <a:cs typeface="Times New Roman" pitchFamily="18" charset="0"/>
            </a:endParaRPr>
          </a:p>
        </p:txBody>
      </p:sp>
      <p:sp>
        <p:nvSpPr>
          <p:cNvPr id="61" name="文本框"/>
          <p:cNvSpPr>
            <a:spLocks noGrp="1"/>
          </p:cNvSpPr>
          <p:nvPr>
            <p:ph type="body" idx="1"/>
          </p:nvPr>
        </p:nvSpPr>
        <p:spPr>
          <a:xfrm rot="0">
            <a:off x="495300" y="1087438"/>
            <a:ext cx="8915400" cy="50387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342900" indent="-3429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zh-CN" altLang="en-US" sz="2000" b="1" i="0" u="none" strike="noStrike" kern="0" cap="none" spc="0" baseline="0">
                <a:solidFill>
                  <a:srgbClr val="0000FF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助学贷款还款</a:t>
            </a:r>
            <a:endParaRPr lang="zh-CN" altLang="en-US" sz="2000" b="1" i="0" u="none" strike="noStrike" kern="0" cap="none" spc="0" baseline="0">
              <a:solidFill>
                <a:srgbClr val="0000FF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62" name="文本框"/>
          <p:cNvSpPr>
            <a:spLocks noGrp="1"/>
          </p:cNvSpPr>
          <p:nvPr>
            <p:ph type="ftr" idx="10"/>
          </p:nvPr>
        </p:nvSpPr>
        <p:spPr>
          <a:xfrm rot="0">
            <a:off x="3384550" y="6289675"/>
            <a:ext cx="3136900" cy="4159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0" indent="0" algn="ctr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CAD2D6BD-DE1B-4B5F-8B41-2702339687B9}" type="slidenum">
              <a:rPr lang="en-US" altLang="zh-CN" sz="14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cs typeface="Arial" pitchFamily="0" charset="0"/>
              </a:rPr>
              <a:t>5</a:t>
            </a:fld>
            <a:endParaRPr lang="zh-CN" altLang="en-US" sz="14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宋体" pitchFamily="2" charset="-122"/>
              <a:cs typeface="Arial" pitchFamily="0" charset="0"/>
            </a:endParaRPr>
          </a:p>
        </p:txBody>
      </p:sp>
      <p:graphicFrame>
        <p:nvGraphicFramePr>
          <p:cNvPr id="63" name="对象"/>
          <p:cNvGraphicFramePr>
            <a:graphicFrameLocks noChangeAspect="1"/>
          </p:cNvGraphicFramePr>
          <p:nvPr/>
        </p:nvGraphicFramePr>
        <p:xfrm>
          <a:off x="374650" y="2305050"/>
          <a:ext cx="9121775" cy="1490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" name="package" r:id="rId1" imgW="0" imgH="0" progId="Package">
                  <p:embed/>
                </p:oleObj>
              </mc:Choice>
              <mc:Fallback>
                <p:oleObj name="package" r:id="rId1" imgW="0" imgH="0" progId="Package">
                  <p:embed/>
                  <p:pic>
                    <p:nvPicPr>
                      <p:cNvPr id="63" name="对象"/>
                      <p:cNvPicPr>
                        <a:picLocks noChangeAspect="1"/>
                      </p:cNvPicPr>
                      <p:nvPr/>
                    </p:nvPicPr>
                    <p:blipFill>
                      <a:blip r:embed="rId2" cstate="print"/>
                      <a:stretch>
                        <a:fillRect/>
                      </a:stretch>
                    </p:blipFill>
                    <p:spPr>
                      <a:xfrm rot="0">
                        <a:off x="374650" y="2305050"/>
                        <a:ext cx="9121775" cy="1490662"/>
                      </a:xfrm>
                      <a:prstGeom prst="rect"/>
                      <a:noFill/>
                      <a:ln w="9525" cmpd="sng" cap="flat">
                        <a:noFill/>
                        <a:prstDash val="solid"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" name="矩形"/>
          <p:cNvSpPr>
            <a:spLocks/>
          </p:cNvSpPr>
          <p:nvPr/>
        </p:nvSpPr>
        <p:spPr>
          <a:xfrm rot="0">
            <a:off x="412749" y="1674813"/>
            <a:ext cx="2225675" cy="62484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1.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按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【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确认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】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键，打开主菜单。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65" name="矩形"/>
          <p:cNvSpPr>
            <a:spLocks/>
          </p:cNvSpPr>
          <p:nvPr/>
        </p:nvSpPr>
        <p:spPr>
          <a:xfrm rot="0">
            <a:off x="2733675" y="1670050"/>
            <a:ext cx="2225674" cy="62484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2.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按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【1】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键，打开还款菜单。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66" name="矩形"/>
          <p:cNvSpPr>
            <a:spLocks/>
          </p:cNvSpPr>
          <p:nvPr/>
        </p:nvSpPr>
        <p:spPr>
          <a:xfrm rot="0">
            <a:off x="5081588" y="1670050"/>
            <a:ext cx="2224087" cy="62484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3</a:t>
            </a: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.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按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【1】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或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【2】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键，选择助学贷款类型。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67" name="矩形"/>
          <p:cNvSpPr>
            <a:spLocks/>
          </p:cNvSpPr>
          <p:nvPr/>
        </p:nvSpPr>
        <p:spPr>
          <a:xfrm rot="0">
            <a:off x="7419975" y="1674813"/>
            <a:ext cx="2225675" cy="62484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4.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输入身份证号，按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【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确认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】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键。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68" name="矩形"/>
          <p:cNvSpPr>
            <a:spLocks/>
          </p:cNvSpPr>
          <p:nvPr/>
        </p:nvSpPr>
        <p:spPr>
          <a:xfrm rot="0">
            <a:off x="552450" y="4010025"/>
            <a:ext cx="2225674" cy="62484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5.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核实身份证号，按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【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确认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】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键。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69" name="矩形"/>
          <p:cNvSpPr>
            <a:spLocks/>
          </p:cNvSpPr>
          <p:nvPr/>
        </p:nvSpPr>
        <p:spPr>
          <a:xfrm rot="0">
            <a:off x="2855913" y="4017963"/>
            <a:ext cx="2225675" cy="35814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6.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核实还款学生信息。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70" name="矩形"/>
          <p:cNvSpPr>
            <a:spLocks/>
          </p:cNvSpPr>
          <p:nvPr/>
        </p:nvSpPr>
        <p:spPr>
          <a:xfrm rot="0">
            <a:off x="5191125" y="4010025"/>
            <a:ext cx="2224088" cy="62484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7.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按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【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字母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】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键，翻页查看更多信息。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graphicFrame>
        <p:nvGraphicFramePr>
          <p:cNvPr id="71" name="对象"/>
          <p:cNvGraphicFramePr>
            <a:graphicFrameLocks noChangeAspect="1"/>
          </p:cNvGraphicFramePr>
          <p:nvPr/>
        </p:nvGraphicFramePr>
        <p:xfrm>
          <a:off x="241299" y="4646613"/>
          <a:ext cx="7069138" cy="14906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" name="package" r:id="rId3" imgW="0" imgH="0" progId="Package">
                  <p:embed/>
                </p:oleObj>
              </mc:Choice>
              <mc:Fallback>
                <p:oleObj name="package" r:id="rId3" imgW="0" imgH="0" progId="Package">
                  <p:embed/>
                  <p:pic>
                    <p:nvPicPr>
                      <p:cNvPr id="71" name="对象"/>
                      <p:cNvPicPr>
                        <a:picLocks noChangeAspect="1"/>
                      </p:cNvPicPr>
                      <p:nvPr/>
                    </p:nvPicPr>
                    <p:blipFill>
                      <a:blip r:embed="rId4" cstate="print"/>
                      <a:stretch>
                        <a:fillRect/>
                      </a:stretch>
                    </p:blipFill>
                    <p:spPr>
                      <a:xfrm rot="0">
                        <a:off x="241299" y="4646613"/>
                        <a:ext cx="7069138" cy="1490661"/>
                      </a:xfrm>
                      <a:prstGeom prst="rect"/>
                      <a:noFill/>
                      <a:ln w="9525" cmpd="sng" cap="flat">
                        <a:noFill/>
                        <a:prstDash val="solid"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17158528"/>
      </p:ext>
    </p:extLst>
  </p:cSld>
  <p:clrMapOvr>
    <a:masterClrMapping/>
  </p:clrMapOvr>
</p:sld>
</file>

<file path=ppt/slides/slide6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文本框"/>
          <p:cNvSpPr>
            <a:spLocks noGrp="1"/>
          </p:cNvSpPr>
          <p:nvPr>
            <p:ph type="title"/>
          </p:nvPr>
        </p:nvSpPr>
        <p:spPr>
          <a:xfrm rot="0">
            <a:off x="1414463" y="177800"/>
            <a:ext cx="8004175" cy="569913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ctr" anchorCtr="0">
            <a:prstTxWarp prst="textNoShape"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二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、专用</a:t>
            </a: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POS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机操作说明</a:t>
            </a:r>
            <a:endParaRPr lang="zh-CN" altLang="en-US" sz="2800" b="1" i="0" u="none" strike="noStrike" kern="0" cap="none" spc="0" baseline="0">
              <a:solidFill>
                <a:schemeClr val="tx1"/>
              </a:solidFill>
              <a:latin typeface="Arial" pitchFamily="0" charset="0"/>
              <a:ea typeface="黑体" pitchFamily="0" charset="0"/>
              <a:cs typeface="Times New Roman" pitchFamily="18" charset="0"/>
            </a:endParaRPr>
          </a:p>
        </p:txBody>
      </p:sp>
      <p:sp>
        <p:nvSpPr>
          <p:cNvPr id="73" name="文本框"/>
          <p:cNvSpPr>
            <a:spLocks noGrp="1"/>
          </p:cNvSpPr>
          <p:nvPr>
            <p:ph type="body" idx="1"/>
          </p:nvPr>
        </p:nvSpPr>
        <p:spPr>
          <a:xfrm rot="0">
            <a:off x="495300" y="1087438"/>
            <a:ext cx="8915400" cy="50387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342900" indent="-3429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zh-CN" altLang="en-US" sz="2000" b="1" i="0" u="none" strike="noStrike" kern="0" cap="none" spc="0" baseline="0">
                <a:solidFill>
                  <a:srgbClr val="0000FF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助学贷款还</a:t>
            </a:r>
            <a:r>
              <a:rPr lang="zh-CN" altLang="en-US" sz="2000" b="1" i="0" u="none" strike="noStrike" kern="0" cap="none" spc="0" baseline="0">
                <a:solidFill>
                  <a:srgbClr val="0000FF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款（续）</a:t>
            </a:r>
            <a:endParaRPr lang="zh-CN" altLang="en-US" sz="2000" b="1" i="0" u="none" strike="noStrike" kern="0" cap="none" spc="0" baseline="0">
              <a:solidFill>
                <a:srgbClr val="0000FF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74" name="文本框"/>
          <p:cNvSpPr>
            <a:spLocks noGrp="1"/>
          </p:cNvSpPr>
          <p:nvPr>
            <p:ph type="ftr" idx="10"/>
          </p:nvPr>
        </p:nvSpPr>
        <p:spPr>
          <a:xfrm rot="0">
            <a:off x="3384550" y="6289675"/>
            <a:ext cx="3136900" cy="4159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0" indent="0" algn="ctr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CAD2D6BD-DE1B-4B5F-8B41-2702339687B9}" type="slidenum">
              <a:rPr lang="en-US" altLang="zh-CN" sz="14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cs typeface="Arial" pitchFamily="0" charset="0"/>
              </a:rPr>
              <a:t>6</a:t>
            </a:fld>
            <a:endParaRPr lang="zh-CN" altLang="en-US" sz="14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宋体" pitchFamily="2" charset="-122"/>
              <a:cs typeface="Arial" pitchFamily="0" charset="0"/>
            </a:endParaRPr>
          </a:p>
        </p:txBody>
      </p:sp>
      <p:graphicFrame>
        <p:nvGraphicFramePr>
          <p:cNvPr id="75" name="对象"/>
          <p:cNvGraphicFramePr>
            <a:graphicFrameLocks noChangeAspect="1"/>
          </p:cNvGraphicFramePr>
          <p:nvPr/>
        </p:nvGraphicFramePr>
        <p:xfrm>
          <a:off x="249238" y="2928938"/>
          <a:ext cx="9409112" cy="1490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" name="package" r:id="rId1" imgW="0" imgH="0" progId="Package">
                  <p:embed/>
                </p:oleObj>
              </mc:Choice>
              <mc:Fallback>
                <p:oleObj name="package" r:id="rId1" imgW="0" imgH="0" progId="Package">
                  <p:embed/>
                  <p:pic>
                    <p:nvPicPr>
                      <p:cNvPr id="75" name="对象"/>
                      <p:cNvPicPr>
                        <a:picLocks noChangeAspect="1"/>
                      </p:cNvPicPr>
                      <p:nvPr/>
                    </p:nvPicPr>
                    <p:blipFill>
                      <a:blip r:embed="rId2" cstate="print"/>
                      <a:stretch>
                        <a:fillRect/>
                      </a:stretch>
                    </p:blipFill>
                    <p:spPr>
                      <a:xfrm rot="0">
                        <a:off x="249238" y="2928938"/>
                        <a:ext cx="9409112" cy="1490662"/>
                      </a:xfrm>
                      <a:prstGeom prst="rect"/>
                      <a:noFill/>
                      <a:ln w="9525" cmpd="sng" cap="flat">
                        <a:noFill/>
                        <a:prstDash val="solid"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" name="矩形"/>
          <p:cNvSpPr>
            <a:spLocks/>
          </p:cNvSpPr>
          <p:nvPr/>
        </p:nvSpPr>
        <p:spPr>
          <a:xfrm rot="0">
            <a:off x="552450" y="2295525"/>
            <a:ext cx="2225674" cy="62484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8.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确认应还款金额，按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【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确认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】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键。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77" name="矩形"/>
          <p:cNvSpPr>
            <a:spLocks/>
          </p:cNvSpPr>
          <p:nvPr/>
        </p:nvSpPr>
        <p:spPr>
          <a:xfrm rot="0">
            <a:off x="2855913" y="2303463"/>
            <a:ext cx="2225675" cy="35814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9.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刷卡还款。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78" name="矩形"/>
          <p:cNvSpPr>
            <a:spLocks/>
          </p:cNvSpPr>
          <p:nvPr/>
        </p:nvSpPr>
        <p:spPr>
          <a:xfrm rot="0">
            <a:off x="5191125" y="2295525"/>
            <a:ext cx="2224088" cy="35814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10.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输入银行卡密码。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79" name="矩形"/>
          <p:cNvSpPr>
            <a:spLocks/>
          </p:cNvSpPr>
          <p:nvPr/>
        </p:nvSpPr>
        <p:spPr>
          <a:xfrm rot="0">
            <a:off x="7556500" y="2295525"/>
            <a:ext cx="2224088" cy="62484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11.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按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【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确认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】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键，还款成功。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844598"/>
      </p:ext>
    </p:extLst>
  </p:cSld>
  <p:clrMapOvr>
    <a:masterClrMapping/>
  </p:clrMapOvr>
</p:sld>
</file>

<file path=ppt/slides/slide7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文本框"/>
          <p:cNvSpPr>
            <a:spLocks noGrp="1"/>
          </p:cNvSpPr>
          <p:nvPr>
            <p:ph type="title"/>
          </p:nvPr>
        </p:nvSpPr>
        <p:spPr>
          <a:xfrm rot="0">
            <a:off x="1414463" y="177800"/>
            <a:ext cx="8004175" cy="569913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ctr" anchorCtr="0">
            <a:prstTxWarp prst="textNoShape"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二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、专用</a:t>
            </a: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POS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机操作说明</a:t>
            </a:r>
            <a:endParaRPr lang="zh-CN" altLang="en-US" sz="2800" b="1" i="0" u="none" strike="noStrike" kern="0" cap="none" spc="0" baseline="0">
              <a:solidFill>
                <a:schemeClr val="tx1"/>
              </a:solidFill>
              <a:latin typeface="Arial" pitchFamily="0" charset="0"/>
              <a:ea typeface="黑体" pitchFamily="0" charset="0"/>
              <a:cs typeface="Times New Roman" pitchFamily="18" charset="0"/>
            </a:endParaRPr>
          </a:p>
        </p:txBody>
      </p:sp>
      <p:sp>
        <p:nvSpPr>
          <p:cNvPr id="81" name="文本框"/>
          <p:cNvSpPr>
            <a:spLocks noGrp="1"/>
          </p:cNvSpPr>
          <p:nvPr>
            <p:ph type="ftr" idx="10"/>
          </p:nvPr>
        </p:nvSpPr>
        <p:spPr>
          <a:xfrm rot="0">
            <a:off x="3384550" y="6289675"/>
            <a:ext cx="3136900" cy="4159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0" indent="0" algn="ctr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CAD2D6BD-DE1B-4B5F-8B41-2702339687B9}" type="slidenum">
              <a:rPr lang="en-US" altLang="zh-CN" sz="14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cs typeface="Arial" pitchFamily="0" charset="0"/>
              </a:rPr>
              <a:t>7</a:t>
            </a:fld>
            <a:endParaRPr lang="zh-CN" altLang="en-US" sz="14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宋体" pitchFamily="2" charset="-122"/>
              <a:cs typeface="Arial" pitchFamily="0" charset="0"/>
            </a:endParaRPr>
          </a:p>
        </p:txBody>
      </p:sp>
      <p:sp>
        <p:nvSpPr>
          <p:cNvPr id="82" name="文本框"/>
          <p:cNvSpPr>
            <a:spLocks noGrp="1"/>
          </p:cNvSpPr>
          <p:nvPr>
            <p:ph type="body" idx="1"/>
          </p:nvPr>
        </p:nvSpPr>
        <p:spPr>
          <a:xfrm rot="0">
            <a:off x="495300" y="1087438"/>
            <a:ext cx="8915400" cy="50387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342900" indent="-3429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zh-CN" altLang="en-US" sz="2000" b="1" i="0" u="none" strike="noStrike" kern="0" cap="none" spc="0" baseline="0">
                <a:solidFill>
                  <a:srgbClr val="0000FF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提前还款申请</a:t>
            </a:r>
            <a:endParaRPr lang="zh-CN" altLang="en-US" sz="2000" b="1" i="0" u="none" strike="noStrike" kern="0" cap="none" spc="0" baseline="0">
              <a:solidFill>
                <a:srgbClr val="0000FF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graphicFrame>
        <p:nvGraphicFramePr>
          <p:cNvPr id="83" name="对象"/>
          <p:cNvGraphicFramePr>
            <a:graphicFrameLocks noChangeAspect="1"/>
          </p:cNvGraphicFramePr>
          <p:nvPr/>
        </p:nvGraphicFramePr>
        <p:xfrm>
          <a:off x="392112" y="2312988"/>
          <a:ext cx="9121775" cy="1490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" name="package" r:id="rId1" imgW="0" imgH="0" progId="Package">
                  <p:embed/>
                </p:oleObj>
              </mc:Choice>
              <mc:Fallback>
                <p:oleObj name="package" r:id="rId1" imgW="0" imgH="0" progId="Package">
                  <p:embed/>
                  <p:pic>
                    <p:nvPicPr>
                      <p:cNvPr id="83" name="对象"/>
                      <p:cNvPicPr>
                        <a:picLocks noChangeAspect="1"/>
                      </p:cNvPicPr>
                      <p:nvPr/>
                    </p:nvPicPr>
                    <p:blipFill>
                      <a:blip r:embed="rId2" cstate="print"/>
                      <a:stretch>
                        <a:fillRect/>
                      </a:stretch>
                    </p:blipFill>
                    <p:spPr>
                      <a:xfrm rot="0">
                        <a:off x="392112" y="2312988"/>
                        <a:ext cx="9121775" cy="1490662"/>
                      </a:xfrm>
                      <a:prstGeom prst="rect"/>
                      <a:noFill/>
                      <a:ln w="9525" cmpd="sng" cap="flat">
                        <a:noFill/>
                        <a:prstDash val="solid"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" name="对象"/>
          <p:cNvGraphicFramePr>
            <a:graphicFrameLocks noChangeAspect="1"/>
          </p:cNvGraphicFramePr>
          <p:nvPr/>
        </p:nvGraphicFramePr>
        <p:xfrm>
          <a:off x="239712" y="4652963"/>
          <a:ext cx="9409112" cy="1490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" name="package" r:id="rId3" imgW="0" imgH="0" progId="Package">
                  <p:embed/>
                </p:oleObj>
              </mc:Choice>
              <mc:Fallback>
                <p:oleObj name="package" r:id="rId3" imgW="0" imgH="0" progId="Package">
                  <p:embed/>
                  <p:pic>
                    <p:nvPicPr>
                      <p:cNvPr id="84" name="对象"/>
                      <p:cNvPicPr>
                        <a:picLocks noChangeAspect="1"/>
                      </p:cNvPicPr>
                      <p:nvPr/>
                    </p:nvPicPr>
                    <p:blipFill>
                      <a:blip r:embed="rId4" cstate="print"/>
                      <a:stretch>
                        <a:fillRect/>
                      </a:stretch>
                    </p:blipFill>
                    <p:spPr>
                      <a:xfrm rot="0">
                        <a:off x="239712" y="4652963"/>
                        <a:ext cx="9409112" cy="1490662"/>
                      </a:xfrm>
                      <a:prstGeom prst="rect"/>
                      <a:noFill/>
                      <a:ln w="9525" cmpd="sng" cap="flat">
                        <a:noFill/>
                        <a:prstDash val="solid"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5" name="矩形"/>
          <p:cNvSpPr>
            <a:spLocks/>
          </p:cNvSpPr>
          <p:nvPr/>
        </p:nvSpPr>
        <p:spPr>
          <a:xfrm rot="0">
            <a:off x="412749" y="1674813"/>
            <a:ext cx="2225675" cy="62484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1.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按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【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确认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】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键，打开主菜单。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86" name="矩形"/>
          <p:cNvSpPr>
            <a:spLocks/>
          </p:cNvSpPr>
          <p:nvPr/>
        </p:nvSpPr>
        <p:spPr>
          <a:xfrm rot="0">
            <a:off x="2733675" y="1670050"/>
            <a:ext cx="2225674" cy="62484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2.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按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【2】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键，打开提前还款菜单。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87" name="矩形"/>
          <p:cNvSpPr>
            <a:spLocks/>
          </p:cNvSpPr>
          <p:nvPr/>
        </p:nvSpPr>
        <p:spPr>
          <a:xfrm rot="0">
            <a:off x="5081588" y="1670050"/>
            <a:ext cx="2224087" cy="62484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3.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按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【1】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或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【2】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键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，选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择助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学贷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款类型。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88" name="矩形"/>
          <p:cNvSpPr>
            <a:spLocks/>
          </p:cNvSpPr>
          <p:nvPr/>
        </p:nvSpPr>
        <p:spPr>
          <a:xfrm rot="0">
            <a:off x="7419975" y="1674813"/>
            <a:ext cx="2225675" cy="62484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4.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输入身份证号，按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【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确认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】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键。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89" name="矩形"/>
          <p:cNvSpPr>
            <a:spLocks/>
          </p:cNvSpPr>
          <p:nvPr/>
        </p:nvSpPr>
        <p:spPr>
          <a:xfrm rot="0">
            <a:off x="552450" y="4010025"/>
            <a:ext cx="2225674" cy="62484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5.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核实身份证号，按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【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确认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】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键。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90" name="矩形"/>
          <p:cNvSpPr>
            <a:spLocks/>
          </p:cNvSpPr>
          <p:nvPr/>
        </p:nvSpPr>
        <p:spPr>
          <a:xfrm rot="0">
            <a:off x="2855913" y="4017963"/>
            <a:ext cx="2225675" cy="35814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6.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核实还款学生信息。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91" name="矩形"/>
          <p:cNvSpPr>
            <a:spLocks/>
          </p:cNvSpPr>
          <p:nvPr/>
        </p:nvSpPr>
        <p:spPr>
          <a:xfrm rot="0">
            <a:off x="5191125" y="4010025"/>
            <a:ext cx="2224088" cy="62484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7.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按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【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字母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】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键，翻页查看更多信息。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92" name="矩形"/>
          <p:cNvSpPr>
            <a:spLocks/>
          </p:cNvSpPr>
          <p:nvPr/>
        </p:nvSpPr>
        <p:spPr>
          <a:xfrm rot="0">
            <a:off x="7556500" y="4010025"/>
            <a:ext cx="2224088" cy="62484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8.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按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【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确认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】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键，打开还款方式菜单。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644371"/>
      </p:ext>
    </p:extLst>
  </p:cSld>
  <p:clrMapOvr>
    <a:masterClrMapping/>
  </p:clrMapOvr>
</p:sld>
</file>

<file path=ppt/slides/slide8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文本框"/>
          <p:cNvSpPr>
            <a:spLocks noGrp="1"/>
          </p:cNvSpPr>
          <p:nvPr>
            <p:ph type="title"/>
          </p:nvPr>
        </p:nvSpPr>
        <p:spPr>
          <a:xfrm rot="0">
            <a:off x="1414463" y="177800"/>
            <a:ext cx="8004175" cy="569913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ctr" anchorCtr="0">
            <a:prstTxWarp prst="textNoShape"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二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、专用</a:t>
            </a: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POS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机操作说明</a:t>
            </a:r>
            <a:endParaRPr lang="zh-CN" altLang="en-US" sz="2800" b="1" i="0" u="none" strike="noStrike" kern="0" cap="none" spc="0" baseline="0">
              <a:solidFill>
                <a:schemeClr val="tx1"/>
              </a:solidFill>
              <a:latin typeface="Arial" pitchFamily="0" charset="0"/>
              <a:ea typeface="黑体" pitchFamily="0" charset="0"/>
              <a:cs typeface="Times New Roman" pitchFamily="18" charset="0"/>
            </a:endParaRPr>
          </a:p>
        </p:txBody>
      </p:sp>
      <p:sp>
        <p:nvSpPr>
          <p:cNvPr id="94" name="文本框"/>
          <p:cNvSpPr>
            <a:spLocks noGrp="1"/>
          </p:cNvSpPr>
          <p:nvPr>
            <p:ph type="body" idx="1"/>
          </p:nvPr>
        </p:nvSpPr>
        <p:spPr>
          <a:xfrm rot="0">
            <a:off x="495300" y="1087438"/>
            <a:ext cx="8915400" cy="50387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342900" indent="-3429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zh-CN" altLang="en-US" sz="2000" b="1" i="0" u="none" strike="noStrike" kern="0" cap="none" spc="0" baseline="0">
                <a:solidFill>
                  <a:srgbClr val="0000FF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提前还款申请（续）</a:t>
            </a:r>
            <a:endParaRPr lang="en-US" altLang="zh-CN" sz="2000" b="1" i="0" u="none" strike="noStrike" kern="0" cap="none" spc="0" baseline="0">
              <a:solidFill>
                <a:srgbClr val="0000FF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1" marL="742950" indent="-28575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p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选择“全部结清”或“结清单笔合同”，</a:t>
            </a:r>
            <a:r>
              <a:rPr lang="en-US" altLang="zh-CN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POS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机直接显示结果。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1" marL="742950" indent="-28575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p"/>
            </a:pP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选择“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按合同</a:t>
            </a:r>
            <a:r>
              <a:rPr lang="zh-CN" altLang="en-US" sz="2000" b="0" i="0" u="none" strike="noStrike" kern="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部分还款”，需先输入申请金额，操作如下：</a:t>
            </a:r>
            <a:endParaRPr lang="en-US" altLang="zh-CN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lvl="1" marL="457200" indent="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None/>
            </a:pPr>
            <a:endParaRPr lang="zh-CN" altLang="en-US" sz="2000" b="0" i="0" u="none" strike="noStrike" kern="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95" name="文本框"/>
          <p:cNvSpPr>
            <a:spLocks noGrp="1"/>
          </p:cNvSpPr>
          <p:nvPr>
            <p:ph type="ftr" idx="10"/>
          </p:nvPr>
        </p:nvSpPr>
        <p:spPr>
          <a:xfrm rot="0">
            <a:off x="3384550" y="6289675"/>
            <a:ext cx="3136900" cy="4159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0" indent="0" algn="ctr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CAD2D6BD-DE1B-4B5F-8B41-2702339687B9}" type="slidenum">
              <a:rPr lang="en-US" altLang="zh-CN" sz="14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cs typeface="Arial" pitchFamily="0" charset="0"/>
              </a:rPr>
              <a:t>8</a:t>
            </a:fld>
            <a:endParaRPr lang="zh-CN" altLang="en-US" sz="14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宋体" pitchFamily="2" charset="-122"/>
              <a:cs typeface="Arial" pitchFamily="0" charset="0"/>
            </a:endParaRPr>
          </a:p>
        </p:txBody>
      </p:sp>
      <p:graphicFrame>
        <p:nvGraphicFramePr>
          <p:cNvPr id="96" name="对象"/>
          <p:cNvGraphicFramePr>
            <a:graphicFrameLocks noChangeAspect="1"/>
          </p:cNvGraphicFramePr>
          <p:nvPr/>
        </p:nvGraphicFramePr>
        <p:xfrm>
          <a:off x="222250" y="2908084"/>
          <a:ext cx="9409113" cy="14906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" name="package" r:id="rId1" imgW="0" imgH="0" progId="Package">
                  <p:embed/>
                </p:oleObj>
              </mc:Choice>
              <mc:Fallback>
                <p:oleObj name="package" r:id="rId1" imgW="0" imgH="0" progId="Package">
                  <p:embed/>
                  <p:pic>
                    <p:nvPicPr>
                      <p:cNvPr id="96" name="对象"/>
                      <p:cNvPicPr>
                        <a:picLocks noChangeAspect="1"/>
                      </p:cNvPicPr>
                      <p:nvPr/>
                    </p:nvPicPr>
                    <p:blipFill>
                      <a:blip r:embed="rId2" cstate="print"/>
                      <a:stretch>
                        <a:fillRect/>
                      </a:stretch>
                    </p:blipFill>
                    <p:spPr>
                      <a:xfrm rot="0">
                        <a:off x="222250" y="2908084"/>
                        <a:ext cx="9409113" cy="1490661"/>
                      </a:xfrm>
                      <a:prstGeom prst="rect"/>
                      <a:noFill/>
                      <a:ln w="9525" cmpd="sng" cap="flat">
                        <a:noFill/>
                        <a:prstDash val="solid"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7" name="矩形"/>
          <p:cNvSpPr>
            <a:spLocks/>
          </p:cNvSpPr>
          <p:nvPr/>
        </p:nvSpPr>
        <p:spPr>
          <a:xfrm rot="0">
            <a:off x="530225" y="2265146"/>
            <a:ext cx="2225675" cy="624839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9.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按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【3】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键，输入申请偿还本金金额。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98" name="矩形"/>
          <p:cNvSpPr>
            <a:spLocks/>
          </p:cNvSpPr>
          <p:nvPr/>
        </p:nvSpPr>
        <p:spPr>
          <a:xfrm rot="0">
            <a:off x="2860675" y="2265146"/>
            <a:ext cx="2225674" cy="358140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10.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核实应还款金额。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99" name="矩形"/>
          <p:cNvSpPr>
            <a:spLocks/>
          </p:cNvSpPr>
          <p:nvPr/>
        </p:nvSpPr>
        <p:spPr>
          <a:xfrm rot="0">
            <a:off x="5173663" y="2265146"/>
            <a:ext cx="2224086" cy="624839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11.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按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【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字母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】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键，翻页查看更多信息。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100" name="矩形"/>
          <p:cNvSpPr>
            <a:spLocks/>
          </p:cNvSpPr>
          <p:nvPr/>
        </p:nvSpPr>
        <p:spPr>
          <a:xfrm rot="0">
            <a:off x="7529513" y="2265146"/>
            <a:ext cx="2224086" cy="624839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12.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按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【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确认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】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键，提前还款申请成功。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101" name="矩形"/>
          <p:cNvSpPr>
            <a:spLocks/>
          </p:cNvSpPr>
          <p:nvPr/>
        </p:nvSpPr>
        <p:spPr>
          <a:xfrm rot="0">
            <a:off x="447674" y="4451350"/>
            <a:ext cx="9056688" cy="1691639"/>
          </a:xfrm>
          <a:prstGeom prst="rect"/>
          <a:noFill/>
          <a:ln w="9525" cmpd="sng" cap="flat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prstTxWarp prst="textNoShape"/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1" i="0" u="none" strike="noStrike" kern="1200" cap="none" spc="0" baseline="0">
                <a:solidFill>
                  <a:srgbClr val="008000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全部结清：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系统自动完成</a:t>
            </a:r>
            <a:r>
              <a:rPr lang="zh-CN" altLang="en-US" sz="1800" b="1" i="0" u="none" strike="noStrike" kern="1200" cap="none" spc="0" baseline="0">
                <a:solidFill>
                  <a:srgbClr val="FF0000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所有合同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的提前还款申请（按结清计算），并将应还本息显示在</a:t>
            </a: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POS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机上。</a:t>
            </a:r>
            <a:endParaRPr lang="en-US" altLang="zh-CN" sz="18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1" i="0" u="none" strike="noStrike" kern="1200" cap="none" spc="0" baseline="0">
                <a:solidFill>
                  <a:srgbClr val="008000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结清单笔合同：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系统自动完成</a:t>
            </a:r>
            <a:r>
              <a:rPr lang="zh-CN" altLang="en-US" sz="1800" b="1" i="0" u="none" strike="noStrike" kern="1200" cap="none" spc="0" baseline="0">
                <a:solidFill>
                  <a:srgbClr val="FF0000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最早一笔合同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的提前还款申请（按结清计算），并将应还本息显示在</a:t>
            </a: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POS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机上。</a:t>
            </a:r>
            <a:endParaRPr lang="en-US" altLang="zh-CN" sz="18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1" i="0" u="none" strike="noStrike" kern="1200" cap="none" spc="0" baseline="0">
                <a:solidFill>
                  <a:srgbClr val="008000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按合同部分还款：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先输入申请偿还的本金，系统再根据该金额自动完成</a:t>
            </a:r>
            <a:r>
              <a:rPr lang="zh-CN" altLang="en-US" sz="1800" b="1" i="0" u="none" strike="noStrike" kern="1200" cap="none" spc="0" baseline="0">
                <a:solidFill>
                  <a:srgbClr val="FF0000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最早一笔合同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的提前还款申请（按部分还款计算），并将应还本息显示在</a:t>
            </a: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POS</a:t>
            </a:r>
            <a:r>
              <a:rPr lang="zh-CN" altLang="en-US" sz="18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机上。</a:t>
            </a:r>
            <a:endParaRPr lang="zh-CN" altLang="en-US" sz="18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484800"/>
      </p:ext>
    </p:extLst>
  </p:cSld>
  <p:clrMapOvr>
    <a:masterClrMapping/>
  </p:clrMapOvr>
</p:sld>
</file>

<file path=ppt/slides/slide9.xml><?xml version="1.0" encoding="utf-8"?>
<p:sld xmlns:p="http://schemas.openxmlformats.org/presentationml/2006/main" xmlns:r="http://schemas.openxmlformats.org/officeDocument/2006/relationships" xmlns:a="http://schemas.openxmlformats.org/drawing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文本框"/>
          <p:cNvSpPr>
            <a:spLocks noGrp="1"/>
          </p:cNvSpPr>
          <p:nvPr>
            <p:ph type="body" idx="1"/>
          </p:nvPr>
        </p:nvSpPr>
        <p:spPr>
          <a:xfrm rot="0">
            <a:off x="495300" y="1087438"/>
            <a:ext cx="8915400" cy="50387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342900" indent="-342900" algn="l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altLang="zh-CN" sz="2000" b="1" i="0" u="none" strike="noStrike" kern="0" cap="none" spc="0" baseline="0">
                <a:solidFill>
                  <a:srgbClr val="0000FF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POS</a:t>
            </a:r>
            <a:r>
              <a:rPr lang="zh-CN" altLang="en-US" sz="2000" b="1" i="0" u="none" strike="noStrike" kern="0" cap="none" spc="0" baseline="0">
                <a:solidFill>
                  <a:srgbClr val="0000FF"/>
                </a:solidFill>
                <a:latin typeface="Times New Roman" pitchFamily="18" charset="0"/>
                <a:ea typeface="楷体_GB2312" pitchFamily="0" charset="0"/>
                <a:cs typeface="Times New Roman" pitchFamily="18" charset="0"/>
              </a:rPr>
              <a:t>机还款常见错误提示</a:t>
            </a:r>
            <a:endParaRPr lang="zh-CN" altLang="en-US" sz="2000" b="1" i="0" u="none" strike="noStrike" kern="0" cap="none" spc="0" baseline="0">
              <a:solidFill>
                <a:srgbClr val="0000FF"/>
              </a:solidFill>
              <a:latin typeface="Times New Roman" pitchFamily="18" charset="0"/>
              <a:ea typeface="楷体_GB2312" pitchFamily="0" charset="0"/>
              <a:cs typeface="Times New Roman" pitchFamily="18" charset="0"/>
            </a:endParaRPr>
          </a:p>
        </p:txBody>
      </p:sp>
      <p:sp>
        <p:nvSpPr>
          <p:cNvPr id="103" name="文本框"/>
          <p:cNvSpPr>
            <a:spLocks noGrp="1"/>
          </p:cNvSpPr>
          <p:nvPr>
            <p:ph type="title"/>
          </p:nvPr>
        </p:nvSpPr>
        <p:spPr>
          <a:xfrm rot="0">
            <a:off x="1414463" y="177800"/>
            <a:ext cx="8004175" cy="569913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ctr" anchorCtr="0">
            <a:prstTxWarp prst="textNoShape"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二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、专用</a:t>
            </a:r>
            <a:r>
              <a:rPr lang="en-US" altLang="zh-CN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POS</a:t>
            </a:r>
            <a:r>
              <a:rPr lang="zh-CN" altLang="en-US" sz="2800" b="1" i="0" u="none" strike="noStrike" kern="0" cap="none" spc="0" baseline="0">
                <a:solidFill>
                  <a:schemeClr val="tx1"/>
                </a:solidFill>
                <a:latin typeface="Arial" pitchFamily="0" charset="0"/>
                <a:ea typeface="黑体" pitchFamily="0" charset="0"/>
                <a:cs typeface="Times New Roman" pitchFamily="18" charset="0"/>
              </a:rPr>
              <a:t>机操作说明</a:t>
            </a:r>
            <a:endParaRPr lang="zh-CN" altLang="en-US" sz="2800" b="1" i="0" u="none" strike="noStrike" kern="0" cap="none" spc="0" baseline="0">
              <a:solidFill>
                <a:schemeClr val="tx1"/>
              </a:solidFill>
              <a:latin typeface="Arial" pitchFamily="0" charset="0"/>
              <a:ea typeface="黑体" pitchFamily="0" charset="0"/>
              <a:cs typeface="Times New Roman" pitchFamily="18" charset="0"/>
            </a:endParaRPr>
          </a:p>
        </p:txBody>
      </p:sp>
      <p:sp>
        <p:nvSpPr>
          <p:cNvPr id="104" name="文本框"/>
          <p:cNvSpPr>
            <a:spLocks noGrp="1"/>
          </p:cNvSpPr>
          <p:nvPr>
            <p:ph type="ftr" idx="10"/>
          </p:nvPr>
        </p:nvSpPr>
        <p:spPr>
          <a:xfrm rot="0">
            <a:off x="3384550" y="6289675"/>
            <a:ext cx="3136900" cy="415925"/>
          </a:xfrm>
          <a:prstGeom prst="rect"/>
          <a:noFill/>
          <a:ln w="9525" cmpd="sng" cap="flat">
            <a:noFill/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/>
          </a:bodyPr>
          <a:lstStyle/>
          <a:p>
            <a:pPr marL="0" indent="0" algn="ctr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CAD2D6BD-DE1B-4B5F-8B41-2702339687B9}" type="slidenum">
              <a:rPr lang="en-US" altLang="zh-CN" sz="1400" b="0" i="0" u="none" strike="noStrike" kern="1200" cap="none" spc="0" baseline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cs typeface="Arial" pitchFamily="0" charset="0"/>
              </a:rPr>
              <a:t>9</a:t>
            </a:fld>
            <a:endParaRPr lang="zh-CN" altLang="en-US" sz="1400" b="0" i="0" u="none" strike="noStrike" kern="1200" cap="none" spc="0" baseline="0">
              <a:solidFill>
                <a:schemeClr val="tx1"/>
              </a:solidFill>
              <a:latin typeface="Times New Roman" pitchFamily="18" charset="0"/>
              <a:ea typeface="宋体" pitchFamily="2" charset="-122"/>
              <a:cs typeface="Arial" pitchFamily="0" charset="0"/>
            </a:endParaRPr>
          </a:p>
        </p:txBody>
      </p:sp>
      <p:graphicFrame>
        <p:nvGraphicFramePr>
          <p:cNvPr id="105" name="表格"/>
          <p:cNvGraphicFramePr>
            <a:graphicFrameLocks noGrp="1"/>
          </p:cNvGraphicFramePr>
          <p:nvPr>
            <p:ph type="tbl"/>
            <p:extLst>
              <p:ext uri="{D42A27DB-BD31-4B8C-83A1-F6EECF244321}"/>
            </p:extLst>
          </p:nvPr>
        </p:nvGraphicFramePr>
        <p:xfrm>
          <a:off x="457200" y="1473200"/>
          <a:ext cx="8794686" cy="4924293"/>
        </p:xfrm>
        <a:graphic>
          <a:graphicData uri="http://schemas.openxmlformats.org/drawingml/2006/table">
            <a:tbl>
              <a:tblPr bandRow="1"/>
              <a:tblGrid>
                <a:gridCol w="709117"/>
                <a:gridCol w="3949484"/>
                <a:gridCol w="4097998"/>
              </a:tblGrid>
              <a:tr h="370754">
                <a:tc>
                  <a:txBody>
                    <a:bodyPr/>
                    <a:lstStyle/>
                    <a:p>
                      <a:pPr marL="0" indent="0" algn="ctr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1" i="0" u="none" strike="noStrike" kern="1200" cap="none" spc="0" baseline="0">
                          <a:solidFill>
                            <a:srgbClr val="FFFFFF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序号</a:t>
                      </a:r>
                      <a:endParaRPr lang="zh-CN" altLang="en-US" sz="1800" b="1" i="0" u="none" strike="noStrike" kern="1200" cap="none" spc="0" baseline="0">
                        <a:solidFill>
                          <a:schemeClr val="tx1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1" i="0" u="none" strike="noStrike" kern="1200" cap="none" spc="0" baseline="0">
                          <a:solidFill>
                            <a:srgbClr val="FFFFFF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提示内容</a:t>
                      </a:r>
                      <a:endParaRPr lang="zh-CN" altLang="en-US" sz="1800" b="1" i="0" u="none" strike="noStrike" kern="1200" cap="none" spc="0" baseline="0">
                        <a:solidFill>
                          <a:schemeClr val="tx1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1" i="0" u="none" strike="noStrike" kern="1200" cap="none" spc="0" baseline="0">
                          <a:solidFill>
                            <a:srgbClr val="FFFFFF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含义</a:t>
                      </a:r>
                      <a:endParaRPr lang="zh-CN" altLang="en-US" sz="1800" b="1" i="0" u="none" strike="noStrike" kern="1200" cap="none" spc="0" baseline="0">
                        <a:solidFill>
                          <a:schemeClr val="tx1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370754">
                <a:tc>
                  <a:txBody>
                    <a:bodyPr/>
                    <a:lstStyle/>
                    <a:p>
                      <a:pPr marL="0" indent="0" algn="ctr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1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身份证号有误，请重新输入。</a:t>
                      </a:r>
                      <a:endParaRPr lang="zh-CN" altLang="en-US" sz="1800" b="0" i="0" u="none" strike="noStrike" kern="1200" cap="none" spc="0" baseline="0">
                        <a:solidFill>
                          <a:schemeClr val="tx1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身份证号输入错误或无效身份证号。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DEE7D0"/>
                    </a:solidFill>
                  </a:tcPr>
                </a:tc>
              </a:tr>
              <a:tr h="370754">
                <a:tc>
                  <a:txBody>
                    <a:bodyPr/>
                    <a:lstStyle/>
                    <a:p>
                      <a:pPr marL="0" indent="0" algn="ctr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2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未查到贷款信息，请核实身份证号。</a:t>
                      </a:r>
                      <a:endParaRPr lang="zh-CN" altLang="en-US" sz="1800" b="0" i="0" u="none" strike="noStrike" kern="1200" cap="none" spc="0" baseline="0">
                        <a:solidFill>
                          <a:schemeClr val="tx1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身份证号有效，但该学生未贷款。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FF3E9"/>
                    </a:solidFill>
                  </a:tcPr>
                </a:tc>
              </a:tr>
              <a:tr h="370754">
                <a:tc>
                  <a:txBody>
                    <a:bodyPr/>
                    <a:lstStyle/>
                    <a:p>
                      <a:pPr marL="0" indent="0" algn="ctr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3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chemeClr val="tx1"/>
                          </a:solidFill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未查到可用的还款信息。</a:t>
                      </a:r>
                      <a:endParaRPr lang="zh-CN" altLang="en-US" sz="1800" b="0" i="0" u="none" strike="noStrike" kern="1200" cap="none" spc="0" baseline="0">
                        <a:solidFill>
                          <a:schemeClr val="tx1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该学生无需还款或系统未结息。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DEE7D0"/>
                    </a:solidFill>
                  </a:tcPr>
                </a:tc>
              </a:tr>
              <a:tr h="640051">
                <a:tc>
                  <a:txBody>
                    <a:bodyPr/>
                    <a:lstStyle/>
                    <a:p>
                      <a:pPr marL="0" indent="0" algn="ctr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4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还款状态异常，请重试或与国开行</a:t>
                      </a:r>
                      <a:r>
                        <a:rPr lang="en-US" altLang="zh-CN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95593</a:t>
                      </a: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联系。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支付宝正在对该学生执行扣款操作。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FF3E9"/>
                    </a:solidFill>
                  </a:tcPr>
                </a:tc>
              </a:tr>
              <a:tr h="370754">
                <a:tc>
                  <a:txBody>
                    <a:bodyPr/>
                    <a:lstStyle/>
                    <a:p>
                      <a:pPr marL="0" indent="0" algn="ctr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5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数据异常，请重新查询。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数据校验参数有误。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DEE7D0"/>
                    </a:solidFill>
                  </a:tcPr>
                </a:tc>
              </a:tr>
              <a:tr h="370754">
                <a:tc>
                  <a:txBody>
                    <a:bodyPr/>
                    <a:lstStyle/>
                    <a:p>
                      <a:pPr marL="0" indent="0" algn="ctr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6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未在有效还款时间内。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已超过</a:t>
                      </a:r>
                      <a:r>
                        <a:rPr lang="en-US" altLang="zh-CN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POS</a:t>
                      </a: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机还款截止时间。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FF3E9"/>
                    </a:solidFill>
                  </a:tcPr>
                </a:tc>
              </a:tr>
              <a:tr h="370754">
                <a:tc>
                  <a:txBody>
                    <a:bodyPr/>
                    <a:lstStyle/>
                    <a:p>
                      <a:pPr marL="0" indent="0" algn="ctr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7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已足额还款。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该学生已完成还款。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DEE7D0"/>
                    </a:solidFill>
                  </a:tcPr>
                </a:tc>
              </a:tr>
              <a:tr h="640051">
                <a:tc>
                  <a:txBody>
                    <a:bodyPr/>
                    <a:lstStyle/>
                    <a:p>
                      <a:pPr marL="0" indent="0" algn="ctr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8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应还款金额发生变化，请重新查询。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刷卡还款过程中，该学生的应还款金额发生变化。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FF3E9"/>
                    </a:solidFill>
                  </a:tcPr>
                </a:tc>
              </a:tr>
              <a:tr h="370754">
                <a:tc>
                  <a:txBody>
                    <a:bodyPr/>
                    <a:lstStyle/>
                    <a:p>
                      <a:pPr marL="0" indent="0" algn="ctr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9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该省份未开通此服务。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DEE7D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未开展</a:t>
                      </a:r>
                      <a:r>
                        <a:rPr lang="en-US" altLang="zh-CN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POS</a:t>
                      </a: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机还款工作。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DEE7D0"/>
                    </a:solidFill>
                  </a:tcPr>
                </a:tc>
              </a:tr>
              <a:tr h="640051">
                <a:tc>
                  <a:txBody>
                    <a:bodyPr/>
                    <a:lstStyle/>
                    <a:p>
                      <a:pPr marL="0" indent="0" algn="ctr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10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响应超时，未收到数据。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zh-CN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POS</a:t>
                      </a:r>
                      <a:r>
                        <a:rPr lang="zh-CN" altLang="en-US" sz="1800" b="0" i="0" u="none" strike="noStrike" kern="1200" cap="none" spc="0" baseline="0">
                          <a:solidFill>
                            <a:srgbClr val="000000"/>
                          </a:solidFill>
                          <a:latin typeface="Times New Roman" pitchFamily="18" charset="0"/>
                          <a:ea typeface="楷体_GB2312" pitchFamily="0" charset="0"/>
                          <a:cs typeface="Times New Roman" pitchFamily="18" charset="0"/>
                        </a:rPr>
                        <a:t>机未收到助学贷款系统处理结果，还款失败。</a:t>
                      </a:r>
                      <a:endParaRPr lang="zh-CN" altLang="en-US" sz="1800" b="0" i="0" u="none" strike="noStrike" kern="1200" cap="none" spc="0" baseline="0">
                        <a:solidFill>
                          <a:srgbClr val="000000"/>
                        </a:solidFill>
                        <a:latin typeface="Times New Roman" pitchFamily="18" charset="0"/>
                        <a:ea typeface="楷体_GB2312" pitchFamily="0" charset="0"/>
                        <a:cs typeface="Times New Roman" pitchFamily="18" charset="0"/>
                      </a:endParaRPr>
                    </a:p>
                  </a:txBody>
                  <a:tcPr marL="91427" marT="45707" marR="91427" marB="45707" vert="horz" anchor="ctr">
                    <a:lnL>
                      <a:noFill/>
                    </a:lnL>
                    <a:lnR>
                      <a:noFill/>
                    </a:lnR>
                    <a:lnT w="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solidFill>
                      <a:srgbClr val="EFF3E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5545585"/>
      </p:ext>
    </p:extLst>
  </p:cSld>
  <p:clrMapOvr>
    <a:masterClrMapping/>
  </p:clrMapOvr>
</p:sld>
</file>

<file path=ppt/theme/theme1.xml><?xml version="1.0" encoding="utf-8"?>
<a:theme xmlns:a="http://schemas.openxmlformats.org/drawingml/2006/main" name="自定义设计方案">
  <a:themeElements>
    <a:clrScheme name="自定义设计方案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设计方案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自定义设计方案">
      <a:fillStyleLst>
        <a:solidFill>
          <a:schemeClr val="phClr"/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/>
        <a:gradFill/>
      </a:bgFillStyleLst>
    </a:fmtScheme>
  </a:themeElements>
</a:theme>
</file>

<file path=ppt/theme/theme2.xml><?xml version="1.0" encoding="utf-8"?>
<a:theme xmlns:a="http://schemas.openxmlformats.org/drawingml/2006/main" name="自定义设计方案">
  <a:themeElements>
    <a:clrScheme name="自定义设计方案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设计方案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自定义设计方案">
      <a:fillStyleLst>
        <a:solidFill>
          <a:schemeClr val="phClr"/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/>
        <a:gradFill/>
      </a:bgFillStyleLst>
    </a:fmtScheme>
  </a:themeElements>
</a:theme>
</file>

<file path=ppt/theme/theme3.xml><?xml version="1.0" encoding="utf-8"?>
<a:theme xmlns:a="http://schemas.openxmlformats.org/drawingml/2006/main" name="自定义设计方案">
  <a:themeElements>
    <a:clrScheme name="自定义设计方案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设计方案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自定义设计方案">
      <a:fillStyleLst>
        <a:solidFill>
          <a:schemeClr val="phClr"/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/>
        <a:gradFill/>
      </a:bgFillStyleLst>
    </a:fmtScheme>
  </a:themeElements>
</a:theme>
</file>

<file path=ppt/theme/theme4.xml><?xml version="1.0" encoding="utf-8"?>
<a:theme xmlns:a="http://schemas.openxmlformats.org/drawingml/2006/main" name="notesMaster1">
  <a:themeElements>
    <a:clrScheme name="notesMaster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otesMaster1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notesMaster1">
      <a:fillStyleLst>
        <a:solidFill>
          <a:schemeClr val="phClr"/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/>
        <a:gradFill/>
      </a:bgFillStyleLst>
    </a:fmtScheme>
  </a:themeElements>
</a:theme>
</file>

<file path=ppt/theme/theme5.xml><?xml version="1.0" encoding="utf-8"?>
<a:theme xmlns:a="http://schemas.openxmlformats.org/drawingml/2006/main" name="handoutMaster1">
  <a:themeElements>
    <a:clrScheme name="handoutMaster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handoutMaster1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handoutMaster1">
      <a:fillStyleLst>
        <a:solidFill>
          <a:schemeClr val="phClr"/>
        </a:solidFill>
        <a:gradFill/>
        <a:gradFill/>
      </a:fillStyleLst>
      <a:lnStyleLst>
        <a:ln/>
        <a:ln/>
        <a:ln/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/>
        <a:gradFill/>
      </a:bgFillStyleLst>
    </a:fmtScheme>
  </a:themeElements>
</a:theme>
</file>

<file path=docProps/app.xml><?xml version="1.0" encoding="utf-8"?>
<Properties xmlns="http://schemas.openxmlformats.org/officeDocument/2006/extended-properties">
  <Template>Normal.eit</Template>
  <TotalTime>61197</TotalTime>
  <Application>Yozo_Office</Application>
  <Company>CDB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民生业务系统建设运行及账务核算 有关情况的报告</dc:title>
  <dc:creator>CDB</dc:creator>
  <cp:lastModifiedBy>Microsoft</cp:lastModifiedBy>
  <cp:revision>1498</cp:revision>
  <cp:lastPrinted>2015-09-29T08:02:56Z</cp:lastPrinted>
  <dcterms:created xsi:type="dcterms:W3CDTF">2004-10-08T06:01:10Z</dcterms:created>
  <dcterms:modified xsi:type="dcterms:W3CDTF">2017-08-22T02:20:04Z</dcterms:modified>
</cp:coreProperties>
</file>